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DEEBF7"/>
    <a:srgbClr val="C5E0B4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7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0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8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6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303" y="65904"/>
            <a:ext cx="6553201" cy="84025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21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«АРТ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АРБАТ»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875" y="992660"/>
            <a:ext cx="6726196" cy="4469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132000" y="5461687"/>
            <a:ext cx="12060000" cy="1260000"/>
          </a:xfrm>
          <a:prstGeom prst="parallelogram">
            <a:avLst/>
          </a:prstGeom>
          <a:gradFill flip="none" rotWithShape="1">
            <a:gsLst>
              <a:gs pos="0">
                <a:srgbClr val="C5E0B4">
                  <a:tint val="66000"/>
                  <a:satMod val="160000"/>
                </a:srgbClr>
              </a:gs>
              <a:gs pos="50000">
                <a:srgbClr val="C5E0B4">
                  <a:tint val="44500"/>
                  <a:satMod val="160000"/>
                </a:srgbClr>
              </a:gs>
              <a:gs pos="100000">
                <a:srgbClr val="C5E0B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выполнен в полном объеме, показатели результативности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достигнуты.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0509" y="0"/>
            <a:ext cx="4831491" cy="716691"/>
          </a:xfrm>
          <a:prstGeom prst="rect">
            <a:avLst/>
          </a:prstGeom>
          <a:solidFill>
            <a:srgbClr val="DEEBF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округ Верхотурский</a:t>
            </a:r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0421" y="967946"/>
            <a:ext cx="4971536" cy="24507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"/>
                  <a:lumOff val="96000"/>
                  <a:alpha val="80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ПРОЕКТА </a:t>
            </a:r>
          </a:p>
          <a:p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бщая </a:t>
            </a:r>
            <a:r>
              <a:rPr lang="ru-RU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560,9 тыс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4000"/>
              </a:lnSpc>
            </a:pPr>
            <a:endParaRPr lang="ru-RU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бластной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280,4 тыс. рублей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униципальный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- 196,3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28,1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56,1 тыс. рублей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соседними углами 8"/>
          <p:cNvSpPr/>
          <p:nvPr/>
        </p:nvSpPr>
        <p:spPr>
          <a:xfrm>
            <a:off x="7080421" y="3525797"/>
            <a:ext cx="4971536" cy="1927653"/>
          </a:xfrm>
          <a:prstGeom prst="snip2SameRect">
            <a:avLst/>
          </a:prstGeom>
          <a:gradFill flip="none" rotWithShape="1">
            <a:gsLst>
              <a:gs pos="0">
                <a:srgbClr val="2E75B6">
                  <a:shade val="30000"/>
                  <a:satMod val="115000"/>
                </a:srgbClr>
              </a:gs>
              <a:gs pos="50000">
                <a:srgbClr val="2E75B6">
                  <a:shade val="67500"/>
                  <a:satMod val="115000"/>
                </a:srgbClr>
              </a:gs>
              <a:gs pos="100000">
                <a:srgbClr val="2E75B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благополучателей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реализации проекта – 1500 человек,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том числе детей –700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0" b="8710"/>
          <a:stretch/>
        </p:blipFill>
        <p:spPr>
          <a:xfrm>
            <a:off x="4189101" y="1038380"/>
            <a:ext cx="2705099" cy="1472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6" b="-1"/>
          <a:stretch/>
        </p:blipFill>
        <p:spPr>
          <a:xfrm>
            <a:off x="4199115" y="4021410"/>
            <a:ext cx="2695085" cy="14320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" t="12393" r="14" b="8871"/>
          <a:stretch/>
        </p:blipFill>
        <p:spPr>
          <a:xfrm>
            <a:off x="4199115" y="2500102"/>
            <a:ext cx="2695085" cy="1465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24" t="4585" r="676" b="173"/>
          <a:stretch/>
        </p:blipFill>
        <p:spPr>
          <a:xfrm flipH="1">
            <a:off x="218303" y="3684347"/>
            <a:ext cx="1327034" cy="1785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315" y="3681628"/>
            <a:ext cx="2565054" cy="1788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8"/>
          <a:stretch/>
        </p:blipFill>
        <p:spPr>
          <a:xfrm>
            <a:off x="218303" y="1062683"/>
            <a:ext cx="3948066" cy="2541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9014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75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Сажаева Инна Александровна</dc:creator>
  <cp:lastModifiedBy>Admin</cp:lastModifiedBy>
  <cp:revision>13</cp:revision>
  <dcterms:created xsi:type="dcterms:W3CDTF">2023-01-30T06:10:59Z</dcterms:created>
  <dcterms:modified xsi:type="dcterms:W3CDTF">2024-04-24T06:45:32Z</dcterms:modified>
</cp:coreProperties>
</file>