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AD62A-924C-404E-A69B-E901A0A6E486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F22EF-1FF3-4467-A522-7FA7FF955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14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2" descr="\\fileserver\Структура\01-гис\! 2. ГИС\!Хисматуллин И.Р\Безымянный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1"/>
          <a:stretch/>
        </p:blipFill>
        <p:spPr bwMode="auto">
          <a:xfrm>
            <a:off x="-19050" y="776589"/>
            <a:ext cx="9163050" cy="608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843BC-D711-48B0-96AF-69836F42B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27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34" y="41087"/>
            <a:ext cx="434772" cy="57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-7603"/>
            <a:ext cx="9144000" cy="87120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lIns="39143" tIns="19573" rIns="39143" bIns="19573" anchor="ctr"/>
          <a:lstStyle>
            <a:defPPr>
              <a:defRPr lang="ru-RU"/>
            </a:defPPr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defTabSz="768038"/>
            <a:r>
              <a:rPr lang="ru-RU" b="0" dirty="0">
                <a:solidFill>
                  <a:prstClr val="white"/>
                </a:solidFill>
              </a:rPr>
              <a:t>ИНФОРМАЦИОННЫЕ МАТЕРИАЛЫ </a:t>
            </a:r>
            <a:r>
              <a:rPr lang="ru-RU" dirty="0" smtClean="0">
                <a:solidFill>
                  <a:prstClr val="white"/>
                </a:solidFill>
              </a:rPr>
              <a:t>ПО АНОМАЛЬНО ЖАРКОЙ ПОГОДЕ </a:t>
            </a:r>
          </a:p>
          <a:p>
            <a:pPr defTabSz="768038"/>
            <a:r>
              <a:rPr lang="ru-RU" b="0" dirty="0" smtClean="0">
                <a:solidFill>
                  <a:prstClr val="white"/>
                </a:solidFill>
              </a:rPr>
              <a:t>НА </a:t>
            </a:r>
            <a:r>
              <a:rPr lang="ru-RU" b="0" dirty="0">
                <a:solidFill>
                  <a:prstClr val="white"/>
                </a:solidFill>
              </a:rPr>
              <a:t>ТЕРРИТОРИИ</a:t>
            </a:r>
            <a:r>
              <a:rPr lang="en-US" b="0" dirty="0">
                <a:solidFill>
                  <a:prstClr val="white"/>
                </a:solidFill>
              </a:rPr>
              <a:t> </a:t>
            </a:r>
            <a:r>
              <a:rPr lang="ru-RU" b="0" dirty="0">
                <a:solidFill>
                  <a:prstClr val="white"/>
                </a:solidFill>
              </a:rPr>
              <a:t>СВЕРДЛОВСКОЙ ОБЛАСТИ </a:t>
            </a:r>
          </a:p>
          <a:p>
            <a:pPr defTabSz="768038"/>
            <a:r>
              <a:rPr lang="ru-RU" b="0" dirty="0">
                <a:solidFill>
                  <a:prstClr val="white"/>
                </a:solidFill>
              </a:rPr>
              <a:t>(РИСК ВОЗНИКНОВЕНИЯ ПОЖАРОВ НА </a:t>
            </a:r>
            <a:r>
              <a:rPr lang="ru-RU" b="0" dirty="0" smtClean="0">
                <a:solidFill>
                  <a:prstClr val="white"/>
                </a:solidFill>
              </a:rPr>
              <a:t>11-16.05.2021</a:t>
            </a:r>
            <a:r>
              <a:rPr lang="ru-RU" b="0" dirty="0">
                <a:solidFill>
                  <a:prstClr val="white"/>
                </a:solidFill>
              </a:rPr>
              <a:t>)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4592431" y="5155079"/>
            <a:ext cx="474887" cy="438919"/>
          </a:xfrm>
          <a:custGeom>
            <a:avLst/>
            <a:gdLst>
              <a:gd name="connsiteX0" fmla="*/ 3175 w 368315"/>
              <a:gd name="connsiteY0" fmla="*/ 96092 h 329189"/>
              <a:gd name="connsiteX1" fmla="*/ 60325 w 368315"/>
              <a:gd name="connsiteY1" fmla="*/ 67517 h 329189"/>
              <a:gd name="connsiteX2" fmla="*/ 133350 w 368315"/>
              <a:gd name="connsiteY2" fmla="*/ 64342 h 329189"/>
              <a:gd name="connsiteX3" fmla="*/ 171450 w 368315"/>
              <a:gd name="connsiteY3" fmla="*/ 4017 h 329189"/>
              <a:gd name="connsiteX4" fmla="*/ 228600 w 368315"/>
              <a:gd name="connsiteY4" fmla="*/ 7192 h 329189"/>
              <a:gd name="connsiteX5" fmla="*/ 241300 w 368315"/>
              <a:gd name="connsiteY5" fmla="*/ 19892 h 329189"/>
              <a:gd name="connsiteX6" fmla="*/ 276225 w 368315"/>
              <a:gd name="connsiteY6" fmla="*/ 19892 h 329189"/>
              <a:gd name="connsiteX7" fmla="*/ 298450 w 368315"/>
              <a:gd name="connsiteY7" fmla="*/ 35767 h 329189"/>
              <a:gd name="connsiteX8" fmla="*/ 307975 w 368315"/>
              <a:gd name="connsiteY8" fmla="*/ 64342 h 329189"/>
              <a:gd name="connsiteX9" fmla="*/ 301625 w 368315"/>
              <a:gd name="connsiteY9" fmla="*/ 80217 h 329189"/>
              <a:gd name="connsiteX10" fmla="*/ 346075 w 368315"/>
              <a:gd name="connsiteY10" fmla="*/ 108792 h 329189"/>
              <a:gd name="connsiteX11" fmla="*/ 336550 w 368315"/>
              <a:gd name="connsiteY11" fmla="*/ 124667 h 329189"/>
              <a:gd name="connsiteX12" fmla="*/ 311150 w 368315"/>
              <a:gd name="connsiteY12" fmla="*/ 146892 h 329189"/>
              <a:gd name="connsiteX13" fmla="*/ 263525 w 368315"/>
              <a:gd name="connsiteY13" fmla="*/ 131017 h 329189"/>
              <a:gd name="connsiteX14" fmla="*/ 282575 w 368315"/>
              <a:gd name="connsiteY14" fmla="*/ 162767 h 329189"/>
              <a:gd name="connsiteX15" fmla="*/ 301625 w 368315"/>
              <a:gd name="connsiteY15" fmla="*/ 191342 h 329189"/>
              <a:gd name="connsiteX16" fmla="*/ 311150 w 368315"/>
              <a:gd name="connsiteY16" fmla="*/ 204042 h 329189"/>
              <a:gd name="connsiteX17" fmla="*/ 346075 w 368315"/>
              <a:gd name="connsiteY17" fmla="*/ 204042 h 329189"/>
              <a:gd name="connsiteX18" fmla="*/ 368300 w 368315"/>
              <a:gd name="connsiteY18" fmla="*/ 216742 h 329189"/>
              <a:gd name="connsiteX19" fmla="*/ 342900 w 368315"/>
              <a:gd name="connsiteY19" fmla="*/ 235792 h 329189"/>
              <a:gd name="connsiteX20" fmla="*/ 307975 w 368315"/>
              <a:gd name="connsiteY20" fmla="*/ 254842 h 329189"/>
              <a:gd name="connsiteX21" fmla="*/ 298450 w 368315"/>
              <a:gd name="connsiteY21" fmla="*/ 254842 h 329189"/>
              <a:gd name="connsiteX22" fmla="*/ 285750 w 368315"/>
              <a:gd name="connsiteY22" fmla="*/ 308817 h 329189"/>
              <a:gd name="connsiteX23" fmla="*/ 263525 w 368315"/>
              <a:gd name="connsiteY23" fmla="*/ 324692 h 329189"/>
              <a:gd name="connsiteX24" fmla="*/ 200025 w 368315"/>
              <a:gd name="connsiteY24" fmla="*/ 311992 h 329189"/>
              <a:gd name="connsiteX25" fmla="*/ 158750 w 368315"/>
              <a:gd name="connsiteY25" fmla="*/ 327867 h 329189"/>
              <a:gd name="connsiteX26" fmla="*/ 136525 w 368315"/>
              <a:gd name="connsiteY26" fmla="*/ 324692 h 329189"/>
              <a:gd name="connsiteX27" fmla="*/ 85725 w 368315"/>
              <a:gd name="connsiteY27" fmla="*/ 296117 h 329189"/>
              <a:gd name="connsiteX28" fmla="*/ 50800 w 368315"/>
              <a:gd name="connsiteY28" fmla="*/ 296117 h 329189"/>
              <a:gd name="connsiteX29" fmla="*/ 31750 w 368315"/>
              <a:gd name="connsiteY29" fmla="*/ 324692 h 329189"/>
              <a:gd name="connsiteX30" fmla="*/ 0 w 368315"/>
              <a:gd name="connsiteY30" fmla="*/ 308817 h 329189"/>
              <a:gd name="connsiteX0" fmla="*/ 6697 w 371837"/>
              <a:gd name="connsiteY0" fmla="*/ 96092 h 329189"/>
              <a:gd name="connsiteX1" fmla="*/ 63847 w 371837"/>
              <a:gd name="connsiteY1" fmla="*/ 67517 h 329189"/>
              <a:gd name="connsiteX2" fmla="*/ 136872 w 371837"/>
              <a:gd name="connsiteY2" fmla="*/ 64342 h 329189"/>
              <a:gd name="connsiteX3" fmla="*/ 174972 w 371837"/>
              <a:gd name="connsiteY3" fmla="*/ 4017 h 329189"/>
              <a:gd name="connsiteX4" fmla="*/ 232122 w 371837"/>
              <a:gd name="connsiteY4" fmla="*/ 7192 h 329189"/>
              <a:gd name="connsiteX5" fmla="*/ 244822 w 371837"/>
              <a:gd name="connsiteY5" fmla="*/ 19892 h 329189"/>
              <a:gd name="connsiteX6" fmla="*/ 279747 w 371837"/>
              <a:gd name="connsiteY6" fmla="*/ 19892 h 329189"/>
              <a:gd name="connsiteX7" fmla="*/ 301972 w 371837"/>
              <a:gd name="connsiteY7" fmla="*/ 35767 h 329189"/>
              <a:gd name="connsiteX8" fmla="*/ 311497 w 371837"/>
              <a:gd name="connsiteY8" fmla="*/ 64342 h 329189"/>
              <a:gd name="connsiteX9" fmla="*/ 305147 w 371837"/>
              <a:gd name="connsiteY9" fmla="*/ 80217 h 329189"/>
              <a:gd name="connsiteX10" fmla="*/ 349597 w 371837"/>
              <a:gd name="connsiteY10" fmla="*/ 108792 h 329189"/>
              <a:gd name="connsiteX11" fmla="*/ 340072 w 371837"/>
              <a:gd name="connsiteY11" fmla="*/ 124667 h 329189"/>
              <a:gd name="connsiteX12" fmla="*/ 314672 w 371837"/>
              <a:gd name="connsiteY12" fmla="*/ 146892 h 329189"/>
              <a:gd name="connsiteX13" fmla="*/ 267047 w 371837"/>
              <a:gd name="connsiteY13" fmla="*/ 131017 h 329189"/>
              <a:gd name="connsiteX14" fmla="*/ 286097 w 371837"/>
              <a:gd name="connsiteY14" fmla="*/ 162767 h 329189"/>
              <a:gd name="connsiteX15" fmla="*/ 305147 w 371837"/>
              <a:gd name="connsiteY15" fmla="*/ 191342 h 329189"/>
              <a:gd name="connsiteX16" fmla="*/ 314672 w 371837"/>
              <a:gd name="connsiteY16" fmla="*/ 204042 h 329189"/>
              <a:gd name="connsiteX17" fmla="*/ 349597 w 371837"/>
              <a:gd name="connsiteY17" fmla="*/ 204042 h 329189"/>
              <a:gd name="connsiteX18" fmla="*/ 371822 w 371837"/>
              <a:gd name="connsiteY18" fmla="*/ 216742 h 329189"/>
              <a:gd name="connsiteX19" fmla="*/ 346422 w 371837"/>
              <a:gd name="connsiteY19" fmla="*/ 235792 h 329189"/>
              <a:gd name="connsiteX20" fmla="*/ 311497 w 371837"/>
              <a:gd name="connsiteY20" fmla="*/ 254842 h 329189"/>
              <a:gd name="connsiteX21" fmla="*/ 301972 w 371837"/>
              <a:gd name="connsiteY21" fmla="*/ 254842 h 329189"/>
              <a:gd name="connsiteX22" fmla="*/ 289272 w 371837"/>
              <a:gd name="connsiteY22" fmla="*/ 308817 h 329189"/>
              <a:gd name="connsiteX23" fmla="*/ 267047 w 371837"/>
              <a:gd name="connsiteY23" fmla="*/ 324692 h 329189"/>
              <a:gd name="connsiteX24" fmla="*/ 203547 w 371837"/>
              <a:gd name="connsiteY24" fmla="*/ 311992 h 329189"/>
              <a:gd name="connsiteX25" fmla="*/ 162272 w 371837"/>
              <a:gd name="connsiteY25" fmla="*/ 327867 h 329189"/>
              <a:gd name="connsiteX26" fmla="*/ 140047 w 371837"/>
              <a:gd name="connsiteY26" fmla="*/ 324692 h 329189"/>
              <a:gd name="connsiteX27" fmla="*/ 89247 w 371837"/>
              <a:gd name="connsiteY27" fmla="*/ 296117 h 329189"/>
              <a:gd name="connsiteX28" fmla="*/ 54322 w 371837"/>
              <a:gd name="connsiteY28" fmla="*/ 296117 h 329189"/>
              <a:gd name="connsiteX29" fmla="*/ 35272 w 371837"/>
              <a:gd name="connsiteY29" fmla="*/ 324692 h 329189"/>
              <a:gd name="connsiteX30" fmla="*/ 3522 w 371837"/>
              <a:gd name="connsiteY30" fmla="*/ 308817 h 329189"/>
              <a:gd name="connsiteX31" fmla="*/ 347 w 371837"/>
              <a:gd name="connsiteY31" fmla="*/ 311992 h 329189"/>
              <a:gd name="connsiteX0" fmla="*/ 47625 w 412765"/>
              <a:gd name="connsiteY0" fmla="*/ 96092 h 329189"/>
              <a:gd name="connsiteX1" fmla="*/ 104775 w 412765"/>
              <a:gd name="connsiteY1" fmla="*/ 67517 h 329189"/>
              <a:gd name="connsiteX2" fmla="*/ 177800 w 412765"/>
              <a:gd name="connsiteY2" fmla="*/ 64342 h 329189"/>
              <a:gd name="connsiteX3" fmla="*/ 215900 w 412765"/>
              <a:gd name="connsiteY3" fmla="*/ 4017 h 329189"/>
              <a:gd name="connsiteX4" fmla="*/ 273050 w 412765"/>
              <a:gd name="connsiteY4" fmla="*/ 7192 h 329189"/>
              <a:gd name="connsiteX5" fmla="*/ 285750 w 412765"/>
              <a:gd name="connsiteY5" fmla="*/ 19892 h 329189"/>
              <a:gd name="connsiteX6" fmla="*/ 320675 w 412765"/>
              <a:gd name="connsiteY6" fmla="*/ 19892 h 329189"/>
              <a:gd name="connsiteX7" fmla="*/ 342900 w 412765"/>
              <a:gd name="connsiteY7" fmla="*/ 35767 h 329189"/>
              <a:gd name="connsiteX8" fmla="*/ 352425 w 412765"/>
              <a:gd name="connsiteY8" fmla="*/ 64342 h 329189"/>
              <a:gd name="connsiteX9" fmla="*/ 346075 w 412765"/>
              <a:gd name="connsiteY9" fmla="*/ 80217 h 329189"/>
              <a:gd name="connsiteX10" fmla="*/ 390525 w 412765"/>
              <a:gd name="connsiteY10" fmla="*/ 108792 h 329189"/>
              <a:gd name="connsiteX11" fmla="*/ 381000 w 412765"/>
              <a:gd name="connsiteY11" fmla="*/ 124667 h 329189"/>
              <a:gd name="connsiteX12" fmla="*/ 355600 w 412765"/>
              <a:gd name="connsiteY12" fmla="*/ 146892 h 329189"/>
              <a:gd name="connsiteX13" fmla="*/ 307975 w 412765"/>
              <a:gd name="connsiteY13" fmla="*/ 131017 h 329189"/>
              <a:gd name="connsiteX14" fmla="*/ 327025 w 412765"/>
              <a:gd name="connsiteY14" fmla="*/ 162767 h 329189"/>
              <a:gd name="connsiteX15" fmla="*/ 346075 w 412765"/>
              <a:gd name="connsiteY15" fmla="*/ 191342 h 329189"/>
              <a:gd name="connsiteX16" fmla="*/ 355600 w 412765"/>
              <a:gd name="connsiteY16" fmla="*/ 204042 h 329189"/>
              <a:gd name="connsiteX17" fmla="*/ 390525 w 412765"/>
              <a:gd name="connsiteY17" fmla="*/ 204042 h 329189"/>
              <a:gd name="connsiteX18" fmla="*/ 412750 w 412765"/>
              <a:gd name="connsiteY18" fmla="*/ 216742 h 329189"/>
              <a:gd name="connsiteX19" fmla="*/ 387350 w 412765"/>
              <a:gd name="connsiteY19" fmla="*/ 235792 h 329189"/>
              <a:gd name="connsiteX20" fmla="*/ 352425 w 412765"/>
              <a:gd name="connsiteY20" fmla="*/ 254842 h 329189"/>
              <a:gd name="connsiteX21" fmla="*/ 342900 w 412765"/>
              <a:gd name="connsiteY21" fmla="*/ 254842 h 329189"/>
              <a:gd name="connsiteX22" fmla="*/ 330200 w 412765"/>
              <a:gd name="connsiteY22" fmla="*/ 308817 h 329189"/>
              <a:gd name="connsiteX23" fmla="*/ 307975 w 412765"/>
              <a:gd name="connsiteY23" fmla="*/ 324692 h 329189"/>
              <a:gd name="connsiteX24" fmla="*/ 244475 w 412765"/>
              <a:gd name="connsiteY24" fmla="*/ 311992 h 329189"/>
              <a:gd name="connsiteX25" fmla="*/ 203200 w 412765"/>
              <a:gd name="connsiteY25" fmla="*/ 327867 h 329189"/>
              <a:gd name="connsiteX26" fmla="*/ 180975 w 412765"/>
              <a:gd name="connsiteY26" fmla="*/ 324692 h 329189"/>
              <a:gd name="connsiteX27" fmla="*/ 130175 w 412765"/>
              <a:gd name="connsiteY27" fmla="*/ 296117 h 329189"/>
              <a:gd name="connsiteX28" fmla="*/ 95250 w 412765"/>
              <a:gd name="connsiteY28" fmla="*/ 296117 h 329189"/>
              <a:gd name="connsiteX29" fmla="*/ 76200 w 412765"/>
              <a:gd name="connsiteY29" fmla="*/ 324692 h 329189"/>
              <a:gd name="connsiteX30" fmla="*/ 44450 w 412765"/>
              <a:gd name="connsiteY30" fmla="*/ 308817 h 329189"/>
              <a:gd name="connsiteX31" fmla="*/ 0 w 412765"/>
              <a:gd name="connsiteY31" fmla="*/ 324692 h 329189"/>
              <a:gd name="connsiteX0" fmla="*/ 51999 w 417139"/>
              <a:gd name="connsiteY0" fmla="*/ 96092 h 329189"/>
              <a:gd name="connsiteX1" fmla="*/ 109149 w 417139"/>
              <a:gd name="connsiteY1" fmla="*/ 67517 h 329189"/>
              <a:gd name="connsiteX2" fmla="*/ 182174 w 417139"/>
              <a:gd name="connsiteY2" fmla="*/ 64342 h 329189"/>
              <a:gd name="connsiteX3" fmla="*/ 220274 w 417139"/>
              <a:gd name="connsiteY3" fmla="*/ 4017 h 329189"/>
              <a:gd name="connsiteX4" fmla="*/ 277424 w 417139"/>
              <a:gd name="connsiteY4" fmla="*/ 7192 h 329189"/>
              <a:gd name="connsiteX5" fmla="*/ 290124 w 417139"/>
              <a:gd name="connsiteY5" fmla="*/ 19892 h 329189"/>
              <a:gd name="connsiteX6" fmla="*/ 325049 w 417139"/>
              <a:gd name="connsiteY6" fmla="*/ 19892 h 329189"/>
              <a:gd name="connsiteX7" fmla="*/ 347274 w 417139"/>
              <a:gd name="connsiteY7" fmla="*/ 35767 h 329189"/>
              <a:gd name="connsiteX8" fmla="*/ 356799 w 417139"/>
              <a:gd name="connsiteY8" fmla="*/ 64342 h 329189"/>
              <a:gd name="connsiteX9" fmla="*/ 350449 w 417139"/>
              <a:gd name="connsiteY9" fmla="*/ 80217 h 329189"/>
              <a:gd name="connsiteX10" fmla="*/ 394899 w 417139"/>
              <a:gd name="connsiteY10" fmla="*/ 108792 h 329189"/>
              <a:gd name="connsiteX11" fmla="*/ 385374 w 417139"/>
              <a:gd name="connsiteY11" fmla="*/ 124667 h 329189"/>
              <a:gd name="connsiteX12" fmla="*/ 359974 w 417139"/>
              <a:gd name="connsiteY12" fmla="*/ 146892 h 329189"/>
              <a:gd name="connsiteX13" fmla="*/ 312349 w 417139"/>
              <a:gd name="connsiteY13" fmla="*/ 131017 h 329189"/>
              <a:gd name="connsiteX14" fmla="*/ 331399 w 417139"/>
              <a:gd name="connsiteY14" fmla="*/ 162767 h 329189"/>
              <a:gd name="connsiteX15" fmla="*/ 350449 w 417139"/>
              <a:gd name="connsiteY15" fmla="*/ 191342 h 329189"/>
              <a:gd name="connsiteX16" fmla="*/ 359974 w 417139"/>
              <a:gd name="connsiteY16" fmla="*/ 204042 h 329189"/>
              <a:gd name="connsiteX17" fmla="*/ 394899 w 417139"/>
              <a:gd name="connsiteY17" fmla="*/ 204042 h 329189"/>
              <a:gd name="connsiteX18" fmla="*/ 417124 w 417139"/>
              <a:gd name="connsiteY18" fmla="*/ 216742 h 329189"/>
              <a:gd name="connsiteX19" fmla="*/ 391724 w 417139"/>
              <a:gd name="connsiteY19" fmla="*/ 235792 h 329189"/>
              <a:gd name="connsiteX20" fmla="*/ 356799 w 417139"/>
              <a:gd name="connsiteY20" fmla="*/ 254842 h 329189"/>
              <a:gd name="connsiteX21" fmla="*/ 347274 w 417139"/>
              <a:gd name="connsiteY21" fmla="*/ 254842 h 329189"/>
              <a:gd name="connsiteX22" fmla="*/ 334574 w 417139"/>
              <a:gd name="connsiteY22" fmla="*/ 308817 h 329189"/>
              <a:gd name="connsiteX23" fmla="*/ 312349 w 417139"/>
              <a:gd name="connsiteY23" fmla="*/ 324692 h 329189"/>
              <a:gd name="connsiteX24" fmla="*/ 248849 w 417139"/>
              <a:gd name="connsiteY24" fmla="*/ 311992 h 329189"/>
              <a:gd name="connsiteX25" fmla="*/ 207574 w 417139"/>
              <a:gd name="connsiteY25" fmla="*/ 327867 h 329189"/>
              <a:gd name="connsiteX26" fmla="*/ 185349 w 417139"/>
              <a:gd name="connsiteY26" fmla="*/ 324692 h 329189"/>
              <a:gd name="connsiteX27" fmla="*/ 134549 w 417139"/>
              <a:gd name="connsiteY27" fmla="*/ 296117 h 329189"/>
              <a:gd name="connsiteX28" fmla="*/ 99624 w 417139"/>
              <a:gd name="connsiteY28" fmla="*/ 296117 h 329189"/>
              <a:gd name="connsiteX29" fmla="*/ 80574 w 417139"/>
              <a:gd name="connsiteY29" fmla="*/ 324692 h 329189"/>
              <a:gd name="connsiteX30" fmla="*/ 48824 w 417139"/>
              <a:gd name="connsiteY30" fmla="*/ 308817 h 329189"/>
              <a:gd name="connsiteX31" fmla="*/ 4374 w 417139"/>
              <a:gd name="connsiteY31" fmla="*/ 324692 h 329189"/>
              <a:gd name="connsiteX32" fmla="*/ 1199 w 417139"/>
              <a:gd name="connsiteY32" fmla="*/ 318342 h 329189"/>
              <a:gd name="connsiteX0" fmla="*/ 49400 w 414540"/>
              <a:gd name="connsiteY0" fmla="*/ 96092 h 329189"/>
              <a:gd name="connsiteX1" fmla="*/ 106550 w 414540"/>
              <a:gd name="connsiteY1" fmla="*/ 67517 h 329189"/>
              <a:gd name="connsiteX2" fmla="*/ 179575 w 414540"/>
              <a:gd name="connsiteY2" fmla="*/ 64342 h 329189"/>
              <a:gd name="connsiteX3" fmla="*/ 217675 w 414540"/>
              <a:gd name="connsiteY3" fmla="*/ 4017 h 329189"/>
              <a:gd name="connsiteX4" fmla="*/ 274825 w 414540"/>
              <a:gd name="connsiteY4" fmla="*/ 7192 h 329189"/>
              <a:gd name="connsiteX5" fmla="*/ 287525 w 414540"/>
              <a:gd name="connsiteY5" fmla="*/ 19892 h 329189"/>
              <a:gd name="connsiteX6" fmla="*/ 322450 w 414540"/>
              <a:gd name="connsiteY6" fmla="*/ 19892 h 329189"/>
              <a:gd name="connsiteX7" fmla="*/ 344675 w 414540"/>
              <a:gd name="connsiteY7" fmla="*/ 35767 h 329189"/>
              <a:gd name="connsiteX8" fmla="*/ 354200 w 414540"/>
              <a:gd name="connsiteY8" fmla="*/ 64342 h 329189"/>
              <a:gd name="connsiteX9" fmla="*/ 347850 w 414540"/>
              <a:gd name="connsiteY9" fmla="*/ 80217 h 329189"/>
              <a:gd name="connsiteX10" fmla="*/ 392300 w 414540"/>
              <a:gd name="connsiteY10" fmla="*/ 108792 h 329189"/>
              <a:gd name="connsiteX11" fmla="*/ 382775 w 414540"/>
              <a:gd name="connsiteY11" fmla="*/ 124667 h 329189"/>
              <a:gd name="connsiteX12" fmla="*/ 357375 w 414540"/>
              <a:gd name="connsiteY12" fmla="*/ 146892 h 329189"/>
              <a:gd name="connsiteX13" fmla="*/ 309750 w 414540"/>
              <a:gd name="connsiteY13" fmla="*/ 131017 h 329189"/>
              <a:gd name="connsiteX14" fmla="*/ 328800 w 414540"/>
              <a:gd name="connsiteY14" fmla="*/ 162767 h 329189"/>
              <a:gd name="connsiteX15" fmla="*/ 347850 w 414540"/>
              <a:gd name="connsiteY15" fmla="*/ 191342 h 329189"/>
              <a:gd name="connsiteX16" fmla="*/ 357375 w 414540"/>
              <a:gd name="connsiteY16" fmla="*/ 204042 h 329189"/>
              <a:gd name="connsiteX17" fmla="*/ 392300 w 414540"/>
              <a:gd name="connsiteY17" fmla="*/ 204042 h 329189"/>
              <a:gd name="connsiteX18" fmla="*/ 414525 w 414540"/>
              <a:gd name="connsiteY18" fmla="*/ 216742 h 329189"/>
              <a:gd name="connsiteX19" fmla="*/ 389125 w 414540"/>
              <a:gd name="connsiteY19" fmla="*/ 235792 h 329189"/>
              <a:gd name="connsiteX20" fmla="*/ 354200 w 414540"/>
              <a:gd name="connsiteY20" fmla="*/ 254842 h 329189"/>
              <a:gd name="connsiteX21" fmla="*/ 344675 w 414540"/>
              <a:gd name="connsiteY21" fmla="*/ 254842 h 329189"/>
              <a:gd name="connsiteX22" fmla="*/ 331975 w 414540"/>
              <a:gd name="connsiteY22" fmla="*/ 308817 h 329189"/>
              <a:gd name="connsiteX23" fmla="*/ 309750 w 414540"/>
              <a:gd name="connsiteY23" fmla="*/ 324692 h 329189"/>
              <a:gd name="connsiteX24" fmla="*/ 246250 w 414540"/>
              <a:gd name="connsiteY24" fmla="*/ 311992 h 329189"/>
              <a:gd name="connsiteX25" fmla="*/ 204975 w 414540"/>
              <a:gd name="connsiteY25" fmla="*/ 327867 h 329189"/>
              <a:gd name="connsiteX26" fmla="*/ 182750 w 414540"/>
              <a:gd name="connsiteY26" fmla="*/ 324692 h 329189"/>
              <a:gd name="connsiteX27" fmla="*/ 131950 w 414540"/>
              <a:gd name="connsiteY27" fmla="*/ 296117 h 329189"/>
              <a:gd name="connsiteX28" fmla="*/ 97025 w 414540"/>
              <a:gd name="connsiteY28" fmla="*/ 296117 h 329189"/>
              <a:gd name="connsiteX29" fmla="*/ 77975 w 414540"/>
              <a:gd name="connsiteY29" fmla="*/ 324692 h 329189"/>
              <a:gd name="connsiteX30" fmla="*/ 46225 w 414540"/>
              <a:gd name="connsiteY30" fmla="*/ 308817 h 329189"/>
              <a:gd name="connsiteX31" fmla="*/ 1775 w 414540"/>
              <a:gd name="connsiteY31" fmla="*/ 324692 h 329189"/>
              <a:gd name="connsiteX32" fmla="*/ 14475 w 414540"/>
              <a:gd name="connsiteY32" fmla="*/ 264367 h 329189"/>
              <a:gd name="connsiteX0" fmla="*/ 51010 w 416150"/>
              <a:gd name="connsiteY0" fmla="*/ 96092 h 329189"/>
              <a:gd name="connsiteX1" fmla="*/ 108160 w 416150"/>
              <a:gd name="connsiteY1" fmla="*/ 67517 h 329189"/>
              <a:gd name="connsiteX2" fmla="*/ 181185 w 416150"/>
              <a:gd name="connsiteY2" fmla="*/ 64342 h 329189"/>
              <a:gd name="connsiteX3" fmla="*/ 219285 w 416150"/>
              <a:gd name="connsiteY3" fmla="*/ 4017 h 329189"/>
              <a:gd name="connsiteX4" fmla="*/ 276435 w 416150"/>
              <a:gd name="connsiteY4" fmla="*/ 7192 h 329189"/>
              <a:gd name="connsiteX5" fmla="*/ 289135 w 416150"/>
              <a:gd name="connsiteY5" fmla="*/ 19892 h 329189"/>
              <a:gd name="connsiteX6" fmla="*/ 324060 w 416150"/>
              <a:gd name="connsiteY6" fmla="*/ 19892 h 329189"/>
              <a:gd name="connsiteX7" fmla="*/ 346285 w 416150"/>
              <a:gd name="connsiteY7" fmla="*/ 35767 h 329189"/>
              <a:gd name="connsiteX8" fmla="*/ 355810 w 416150"/>
              <a:gd name="connsiteY8" fmla="*/ 64342 h 329189"/>
              <a:gd name="connsiteX9" fmla="*/ 349460 w 416150"/>
              <a:gd name="connsiteY9" fmla="*/ 80217 h 329189"/>
              <a:gd name="connsiteX10" fmla="*/ 393910 w 416150"/>
              <a:gd name="connsiteY10" fmla="*/ 108792 h 329189"/>
              <a:gd name="connsiteX11" fmla="*/ 384385 w 416150"/>
              <a:gd name="connsiteY11" fmla="*/ 124667 h 329189"/>
              <a:gd name="connsiteX12" fmla="*/ 358985 w 416150"/>
              <a:gd name="connsiteY12" fmla="*/ 146892 h 329189"/>
              <a:gd name="connsiteX13" fmla="*/ 311360 w 416150"/>
              <a:gd name="connsiteY13" fmla="*/ 131017 h 329189"/>
              <a:gd name="connsiteX14" fmla="*/ 330410 w 416150"/>
              <a:gd name="connsiteY14" fmla="*/ 162767 h 329189"/>
              <a:gd name="connsiteX15" fmla="*/ 349460 w 416150"/>
              <a:gd name="connsiteY15" fmla="*/ 191342 h 329189"/>
              <a:gd name="connsiteX16" fmla="*/ 358985 w 416150"/>
              <a:gd name="connsiteY16" fmla="*/ 204042 h 329189"/>
              <a:gd name="connsiteX17" fmla="*/ 393910 w 416150"/>
              <a:gd name="connsiteY17" fmla="*/ 204042 h 329189"/>
              <a:gd name="connsiteX18" fmla="*/ 416135 w 416150"/>
              <a:gd name="connsiteY18" fmla="*/ 216742 h 329189"/>
              <a:gd name="connsiteX19" fmla="*/ 390735 w 416150"/>
              <a:gd name="connsiteY19" fmla="*/ 235792 h 329189"/>
              <a:gd name="connsiteX20" fmla="*/ 355810 w 416150"/>
              <a:gd name="connsiteY20" fmla="*/ 254842 h 329189"/>
              <a:gd name="connsiteX21" fmla="*/ 346285 w 416150"/>
              <a:gd name="connsiteY21" fmla="*/ 254842 h 329189"/>
              <a:gd name="connsiteX22" fmla="*/ 333585 w 416150"/>
              <a:gd name="connsiteY22" fmla="*/ 308817 h 329189"/>
              <a:gd name="connsiteX23" fmla="*/ 311360 w 416150"/>
              <a:gd name="connsiteY23" fmla="*/ 324692 h 329189"/>
              <a:gd name="connsiteX24" fmla="*/ 247860 w 416150"/>
              <a:gd name="connsiteY24" fmla="*/ 311992 h 329189"/>
              <a:gd name="connsiteX25" fmla="*/ 206585 w 416150"/>
              <a:gd name="connsiteY25" fmla="*/ 327867 h 329189"/>
              <a:gd name="connsiteX26" fmla="*/ 184360 w 416150"/>
              <a:gd name="connsiteY26" fmla="*/ 324692 h 329189"/>
              <a:gd name="connsiteX27" fmla="*/ 133560 w 416150"/>
              <a:gd name="connsiteY27" fmla="*/ 296117 h 329189"/>
              <a:gd name="connsiteX28" fmla="*/ 98635 w 416150"/>
              <a:gd name="connsiteY28" fmla="*/ 296117 h 329189"/>
              <a:gd name="connsiteX29" fmla="*/ 79585 w 416150"/>
              <a:gd name="connsiteY29" fmla="*/ 324692 h 329189"/>
              <a:gd name="connsiteX30" fmla="*/ 47835 w 416150"/>
              <a:gd name="connsiteY30" fmla="*/ 308817 h 329189"/>
              <a:gd name="connsiteX31" fmla="*/ 3385 w 416150"/>
              <a:gd name="connsiteY31" fmla="*/ 324692 h 329189"/>
              <a:gd name="connsiteX32" fmla="*/ 3385 w 416150"/>
              <a:gd name="connsiteY32" fmla="*/ 264367 h 329189"/>
              <a:gd name="connsiteX0" fmla="*/ 51010 w 416150"/>
              <a:gd name="connsiteY0" fmla="*/ 96092 h 329189"/>
              <a:gd name="connsiteX1" fmla="*/ 108160 w 416150"/>
              <a:gd name="connsiteY1" fmla="*/ 67517 h 329189"/>
              <a:gd name="connsiteX2" fmla="*/ 181185 w 416150"/>
              <a:gd name="connsiteY2" fmla="*/ 64342 h 329189"/>
              <a:gd name="connsiteX3" fmla="*/ 219285 w 416150"/>
              <a:gd name="connsiteY3" fmla="*/ 4017 h 329189"/>
              <a:gd name="connsiteX4" fmla="*/ 276435 w 416150"/>
              <a:gd name="connsiteY4" fmla="*/ 7192 h 329189"/>
              <a:gd name="connsiteX5" fmla="*/ 289135 w 416150"/>
              <a:gd name="connsiteY5" fmla="*/ 19892 h 329189"/>
              <a:gd name="connsiteX6" fmla="*/ 324060 w 416150"/>
              <a:gd name="connsiteY6" fmla="*/ 19892 h 329189"/>
              <a:gd name="connsiteX7" fmla="*/ 346285 w 416150"/>
              <a:gd name="connsiteY7" fmla="*/ 35767 h 329189"/>
              <a:gd name="connsiteX8" fmla="*/ 355810 w 416150"/>
              <a:gd name="connsiteY8" fmla="*/ 64342 h 329189"/>
              <a:gd name="connsiteX9" fmla="*/ 349460 w 416150"/>
              <a:gd name="connsiteY9" fmla="*/ 80217 h 329189"/>
              <a:gd name="connsiteX10" fmla="*/ 393910 w 416150"/>
              <a:gd name="connsiteY10" fmla="*/ 108792 h 329189"/>
              <a:gd name="connsiteX11" fmla="*/ 384385 w 416150"/>
              <a:gd name="connsiteY11" fmla="*/ 124667 h 329189"/>
              <a:gd name="connsiteX12" fmla="*/ 358985 w 416150"/>
              <a:gd name="connsiteY12" fmla="*/ 146892 h 329189"/>
              <a:gd name="connsiteX13" fmla="*/ 311360 w 416150"/>
              <a:gd name="connsiteY13" fmla="*/ 131017 h 329189"/>
              <a:gd name="connsiteX14" fmla="*/ 330410 w 416150"/>
              <a:gd name="connsiteY14" fmla="*/ 162767 h 329189"/>
              <a:gd name="connsiteX15" fmla="*/ 349460 w 416150"/>
              <a:gd name="connsiteY15" fmla="*/ 191342 h 329189"/>
              <a:gd name="connsiteX16" fmla="*/ 358985 w 416150"/>
              <a:gd name="connsiteY16" fmla="*/ 204042 h 329189"/>
              <a:gd name="connsiteX17" fmla="*/ 393910 w 416150"/>
              <a:gd name="connsiteY17" fmla="*/ 204042 h 329189"/>
              <a:gd name="connsiteX18" fmla="*/ 416135 w 416150"/>
              <a:gd name="connsiteY18" fmla="*/ 216742 h 329189"/>
              <a:gd name="connsiteX19" fmla="*/ 390735 w 416150"/>
              <a:gd name="connsiteY19" fmla="*/ 235792 h 329189"/>
              <a:gd name="connsiteX20" fmla="*/ 355810 w 416150"/>
              <a:gd name="connsiteY20" fmla="*/ 254842 h 329189"/>
              <a:gd name="connsiteX21" fmla="*/ 346285 w 416150"/>
              <a:gd name="connsiteY21" fmla="*/ 254842 h 329189"/>
              <a:gd name="connsiteX22" fmla="*/ 333585 w 416150"/>
              <a:gd name="connsiteY22" fmla="*/ 308817 h 329189"/>
              <a:gd name="connsiteX23" fmla="*/ 311360 w 416150"/>
              <a:gd name="connsiteY23" fmla="*/ 324692 h 329189"/>
              <a:gd name="connsiteX24" fmla="*/ 247860 w 416150"/>
              <a:gd name="connsiteY24" fmla="*/ 311992 h 329189"/>
              <a:gd name="connsiteX25" fmla="*/ 206585 w 416150"/>
              <a:gd name="connsiteY25" fmla="*/ 327867 h 329189"/>
              <a:gd name="connsiteX26" fmla="*/ 184360 w 416150"/>
              <a:gd name="connsiteY26" fmla="*/ 324692 h 329189"/>
              <a:gd name="connsiteX27" fmla="*/ 133560 w 416150"/>
              <a:gd name="connsiteY27" fmla="*/ 296117 h 329189"/>
              <a:gd name="connsiteX28" fmla="*/ 98635 w 416150"/>
              <a:gd name="connsiteY28" fmla="*/ 296117 h 329189"/>
              <a:gd name="connsiteX29" fmla="*/ 79585 w 416150"/>
              <a:gd name="connsiteY29" fmla="*/ 324692 h 329189"/>
              <a:gd name="connsiteX30" fmla="*/ 47835 w 416150"/>
              <a:gd name="connsiteY30" fmla="*/ 308817 h 329189"/>
              <a:gd name="connsiteX31" fmla="*/ 3385 w 416150"/>
              <a:gd name="connsiteY31" fmla="*/ 324692 h 329189"/>
              <a:gd name="connsiteX32" fmla="*/ 3385 w 416150"/>
              <a:gd name="connsiteY32" fmla="*/ 264367 h 329189"/>
              <a:gd name="connsiteX33" fmla="*/ 209 w 416150"/>
              <a:gd name="connsiteY33" fmla="*/ 258017 h 329189"/>
              <a:gd name="connsiteX0" fmla="*/ 107951 w 473091"/>
              <a:gd name="connsiteY0" fmla="*/ 96092 h 329189"/>
              <a:gd name="connsiteX1" fmla="*/ 165101 w 473091"/>
              <a:gd name="connsiteY1" fmla="*/ 67517 h 329189"/>
              <a:gd name="connsiteX2" fmla="*/ 238126 w 473091"/>
              <a:gd name="connsiteY2" fmla="*/ 64342 h 329189"/>
              <a:gd name="connsiteX3" fmla="*/ 276226 w 473091"/>
              <a:gd name="connsiteY3" fmla="*/ 4017 h 329189"/>
              <a:gd name="connsiteX4" fmla="*/ 333376 w 473091"/>
              <a:gd name="connsiteY4" fmla="*/ 7192 h 329189"/>
              <a:gd name="connsiteX5" fmla="*/ 346076 w 473091"/>
              <a:gd name="connsiteY5" fmla="*/ 19892 h 329189"/>
              <a:gd name="connsiteX6" fmla="*/ 381001 w 473091"/>
              <a:gd name="connsiteY6" fmla="*/ 19892 h 329189"/>
              <a:gd name="connsiteX7" fmla="*/ 403226 w 473091"/>
              <a:gd name="connsiteY7" fmla="*/ 35767 h 329189"/>
              <a:gd name="connsiteX8" fmla="*/ 412751 w 473091"/>
              <a:gd name="connsiteY8" fmla="*/ 64342 h 329189"/>
              <a:gd name="connsiteX9" fmla="*/ 406401 w 473091"/>
              <a:gd name="connsiteY9" fmla="*/ 80217 h 329189"/>
              <a:gd name="connsiteX10" fmla="*/ 450851 w 473091"/>
              <a:gd name="connsiteY10" fmla="*/ 108792 h 329189"/>
              <a:gd name="connsiteX11" fmla="*/ 441326 w 473091"/>
              <a:gd name="connsiteY11" fmla="*/ 124667 h 329189"/>
              <a:gd name="connsiteX12" fmla="*/ 415926 w 473091"/>
              <a:gd name="connsiteY12" fmla="*/ 146892 h 329189"/>
              <a:gd name="connsiteX13" fmla="*/ 368301 w 473091"/>
              <a:gd name="connsiteY13" fmla="*/ 131017 h 329189"/>
              <a:gd name="connsiteX14" fmla="*/ 387351 w 473091"/>
              <a:gd name="connsiteY14" fmla="*/ 162767 h 329189"/>
              <a:gd name="connsiteX15" fmla="*/ 406401 w 473091"/>
              <a:gd name="connsiteY15" fmla="*/ 191342 h 329189"/>
              <a:gd name="connsiteX16" fmla="*/ 415926 w 473091"/>
              <a:gd name="connsiteY16" fmla="*/ 204042 h 329189"/>
              <a:gd name="connsiteX17" fmla="*/ 450851 w 473091"/>
              <a:gd name="connsiteY17" fmla="*/ 204042 h 329189"/>
              <a:gd name="connsiteX18" fmla="*/ 473076 w 473091"/>
              <a:gd name="connsiteY18" fmla="*/ 216742 h 329189"/>
              <a:gd name="connsiteX19" fmla="*/ 447676 w 473091"/>
              <a:gd name="connsiteY19" fmla="*/ 235792 h 329189"/>
              <a:gd name="connsiteX20" fmla="*/ 412751 w 473091"/>
              <a:gd name="connsiteY20" fmla="*/ 254842 h 329189"/>
              <a:gd name="connsiteX21" fmla="*/ 403226 w 473091"/>
              <a:gd name="connsiteY21" fmla="*/ 254842 h 329189"/>
              <a:gd name="connsiteX22" fmla="*/ 390526 w 473091"/>
              <a:gd name="connsiteY22" fmla="*/ 308817 h 329189"/>
              <a:gd name="connsiteX23" fmla="*/ 368301 w 473091"/>
              <a:gd name="connsiteY23" fmla="*/ 324692 h 329189"/>
              <a:gd name="connsiteX24" fmla="*/ 304801 w 473091"/>
              <a:gd name="connsiteY24" fmla="*/ 311992 h 329189"/>
              <a:gd name="connsiteX25" fmla="*/ 263526 w 473091"/>
              <a:gd name="connsiteY25" fmla="*/ 327867 h 329189"/>
              <a:gd name="connsiteX26" fmla="*/ 241301 w 473091"/>
              <a:gd name="connsiteY26" fmla="*/ 324692 h 329189"/>
              <a:gd name="connsiteX27" fmla="*/ 190501 w 473091"/>
              <a:gd name="connsiteY27" fmla="*/ 296117 h 329189"/>
              <a:gd name="connsiteX28" fmla="*/ 155576 w 473091"/>
              <a:gd name="connsiteY28" fmla="*/ 296117 h 329189"/>
              <a:gd name="connsiteX29" fmla="*/ 136526 w 473091"/>
              <a:gd name="connsiteY29" fmla="*/ 324692 h 329189"/>
              <a:gd name="connsiteX30" fmla="*/ 104776 w 473091"/>
              <a:gd name="connsiteY30" fmla="*/ 308817 h 329189"/>
              <a:gd name="connsiteX31" fmla="*/ 60326 w 473091"/>
              <a:gd name="connsiteY31" fmla="*/ 324692 h 329189"/>
              <a:gd name="connsiteX32" fmla="*/ 60326 w 473091"/>
              <a:gd name="connsiteY32" fmla="*/ 264367 h 329189"/>
              <a:gd name="connsiteX33" fmla="*/ 0 w 473091"/>
              <a:gd name="connsiteY33" fmla="*/ 216742 h 329189"/>
              <a:gd name="connsiteX0" fmla="*/ 112419 w 477559"/>
              <a:gd name="connsiteY0" fmla="*/ 96092 h 329189"/>
              <a:gd name="connsiteX1" fmla="*/ 169569 w 477559"/>
              <a:gd name="connsiteY1" fmla="*/ 67517 h 329189"/>
              <a:gd name="connsiteX2" fmla="*/ 242594 w 477559"/>
              <a:gd name="connsiteY2" fmla="*/ 64342 h 329189"/>
              <a:gd name="connsiteX3" fmla="*/ 280694 w 477559"/>
              <a:gd name="connsiteY3" fmla="*/ 4017 h 329189"/>
              <a:gd name="connsiteX4" fmla="*/ 337844 w 477559"/>
              <a:gd name="connsiteY4" fmla="*/ 7192 h 329189"/>
              <a:gd name="connsiteX5" fmla="*/ 350544 w 477559"/>
              <a:gd name="connsiteY5" fmla="*/ 19892 h 329189"/>
              <a:gd name="connsiteX6" fmla="*/ 385469 w 477559"/>
              <a:gd name="connsiteY6" fmla="*/ 19892 h 329189"/>
              <a:gd name="connsiteX7" fmla="*/ 407694 w 477559"/>
              <a:gd name="connsiteY7" fmla="*/ 35767 h 329189"/>
              <a:gd name="connsiteX8" fmla="*/ 417219 w 477559"/>
              <a:gd name="connsiteY8" fmla="*/ 64342 h 329189"/>
              <a:gd name="connsiteX9" fmla="*/ 410869 w 477559"/>
              <a:gd name="connsiteY9" fmla="*/ 80217 h 329189"/>
              <a:gd name="connsiteX10" fmla="*/ 455319 w 477559"/>
              <a:gd name="connsiteY10" fmla="*/ 108792 h 329189"/>
              <a:gd name="connsiteX11" fmla="*/ 445794 w 477559"/>
              <a:gd name="connsiteY11" fmla="*/ 124667 h 329189"/>
              <a:gd name="connsiteX12" fmla="*/ 420394 w 477559"/>
              <a:gd name="connsiteY12" fmla="*/ 146892 h 329189"/>
              <a:gd name="connsiteX13" fmla="*/ 372769 w 477559"/>
              <a:gd name="connsiteY13" fmla="*/ 131017 h 329189"/>
              <a:gd name="connsiteX14" fmla="*/ 391819 w 477559"/>
              <a:gd name="connsiteY14" fmla="*/ 162767 h 329189"/>
              <a:gd name="connsiteX15" fmla="*/ 410869 w 477559"/>
              <a:gd name="connsiteY15" fmla="*/ 191342 h 329189"/>
              <a:gd name="connsiteX16" fmla="*/ 420394 w 477559"/>
              <a:gd name="connsiteY16" fmla="*/ 204042 h 329189"/>
              <a:gd name="connsiteX17" fmla="*/ 455319 w 477559"/>
              <a:gd name="connsiteY17" fmla="*/ 204042 h 329189"/>
              <a:gd name="connsiteX18" fmla="*/ 477544 w 477559"/>
              <a:gd name="connsiteY18" fmla="*/ 216742 h 329189"/>
              <a:gd name="connsiteX19" fmla="*/ 452144 w 477559"/>
              <a:gd name="connsiteY19" fmla="*/ 235792 h 329189"/>
              <a:gd name="connsiteX20" fmla="*/ 417219 w 477559"/>
              <a:gd name="connsiteY20" fmla="*/ 254842 h 329189"/>
              <a:gd name="connsiteX21" fmla="*/ 407694 w 477559"/>
              <a:gd name="connsiteY21" fmla="*/ 254842 h 329189"/>
              <a:gd name="connsiteX22" fmla="*/ 394994 w 477559"/>
              <a:gd name="connsiteY22" fmla="*/ 308817 h 329189"/>
              <a:gd name="connsiteX23" fmla="*/ 372769 w 477559"/>
              <a:gd name="connsiteY23" fmla="*/ 324692 h 329189"/>
              <a:gd name="connsiteX24" fmla="*/ 309269 w 477559"/>
              <a:gd name="connsiteY24" fmla="*/ 311992 h 329189"/>
              <a:gd name="connsiteX25" fmla="*/ 267994 w 477559"/>
              <a:gd name="connsiteY25" fmla="*/ 327867 h 329189"/>
              <a:gd name="connsiteX26" fmla="*/ 245769 w 477559"/>
              <a:gd name="connsiteY26" fmla="*/ 324692 h 329189"/>
              <a:gd name="connsiteX27" fmla="*/ 194969 w 477559"/>
              <a:gd name="connsiteY27" fmla="*/ 296117 h 329189"/>
              <a:gd name="connsiteX28" fmla="*/ 160044 w 477559"/>
              <a:gd name="connsiteY28" fmla="*/ 296117 h 329189"/>
              <a:gd name="connsiteX29" fmla="*/ 140994 w 477559"/>
              <a:gd name="connsiteY29" fmla="*/ 324692 h 329189"/>
              <a:gd name="connsiteX30" fmla="*/ 109244 w 477559"/>
              <a:gd name="connsiteY30" fmla="*/ 308817 h 329189"/>
              <a:gd name="connsiteX31" fmla="*/ 64794 w 477559"/>
              <a:gd name="connsiteY31" fmla="*/ 324692 h 329189"/>
              <a:gd name="connsiteX32" fmla="*/ 64794 w 477559"/>
              <a:gd name="connsiteY32" fmla="*/ 264367 h 329189"/>
              <a:gd name="connsiteX33" fmla="*/ 4468 w 477559"/>
              <a:gd name="connsiteY33" fmla="*/ 216742 h 329189"/>
              <a:gd name="connsiteX34" fmla="*/ 4469 w 477559"/>
              <a:gd name="connsiteY34" fmla="*/ 210392 h 329189"/>
              <a:gd name="connsiteX0" fmla="*/ 109747 w 474887"/>
              <a:gd name="connsiteY0" fmla="*/ 96092 h 329189"/>
              <a:gd name="connsiteX1" fmla="*/ 166897 w 474887"/>
              <a:gd name="connsiteY1" fmla="*/ 67517 h 329189"/>
              <a:gd name="connsiteX2" fmla="*/ 239922 w 474887"/>
              <a:gd name="connsiteY2" fmla="*/ 64342 h 329189"/>
              <a:gd name="connsiteX3" fmla="*/ 278022 w 474887"/>
              <a:gd name="connsiteY3" fmla="*/ 4017 h 329189"/>
              <a:gd name="connsiteX4" fmla="*/ 335172 w 474887"/>
              <a:gd name="connsiteY4" fmla="*/ 7192 h 329189"/>
              <a:gd name="connsiteX5" fmla="*/ 347872 w 474887"/>
              <a:gd name="connsiteY5" fmla="*/ 19892 h 329189"/>
              <a:gd name="connsiteX6" fmla="*/ 382797 w 474887"/>
              <a:gd name="connsiteY6" fmla="*/ 19892 h 329189"/>
              <a:gd name="connsiteX7" fmla="*/ 405022 w 474887"/>
              <a:gd name="connsiteY7" fmla="*/ 35767 h 329189"/>
              <a:gd name="connsiteX8" fmla="*/ 414547 w 474887"/>
              <a:gd name="connsiteY8" fmla="*/ 64342 h 329189"/>
              <a:gd name="connsiteX9" fmla="*/ 408197 w 474887"/>
              <a:gd name="connsiteY9" fmla="*/ 80217 h 329189"/>
              <a:gd name="connsiteX10" fmla="*/ 452647 w 474887"/>
              <a:gd name="connsiteY10" fmla="*/ 108792 h 329189"/>
              <a:gd name="connsiteX11" fmla="*/ 443122 w 474887"/>
              <a:gd name="connsiteY11" fmla="*/ 124667 h 329189"/>
              <a:gd name="connsiteX12" fmla="*/ 417722 w 474887"/>
              <a:gd name="connsiteY12" fmla="*/ 146892 h 329189"/>
              <a:gd name="connsiteX13" fmla="*/ 370097 w 474887"/>
              <a:gd name="connsiteY13" fmla="*/ 131017 h 329189"/>
              <a:gd name="connsiteX14" fmla="*/ 389147 w 474887"/>
              <a:gd name="connsiteY14" fmla="*/ 162767 h 329189"/>
              <a:gd name="connsiteX15" fmla="*/ 408197 w 474887"/>
              <a:gd name="connsiteY15" fmla="*/ 191342 h 329189"/>
              <a:gd name="connsiteX16" fmla="*/ 417722 w 474887"/>
              <a:gd name="connsiteY16" fmla="*/ 204042 h 329189"/>
              <a:gd name="connsiteX17" fmla="*/ 452647 w 474887"/>
              <a:gd name="connsiteY17" fmla="*/ 204042 h 329189"/>
              <a:gd name="connsiteX18" fmla="*/ 474872 w 474887"/>
              <a:gd name="connsiteY18" fmla="*/ 216742 h 329189"/>
              <a:gd name="connsiteX19" fmla="*/ 449472 w 474887"/>
              <a:gd name="connsiteY19" fmla="*/ 235792 h 329189"/>
              <a:gd name="connsiteX20" fmla="*/ 414547 w 474887"/>
              <a:gd name="connsiteY20" fmla="*/ 254842 h 329189"/>
              <a:gd name="connsiteX21" fmla="*/ 405022 w 474887"/>
              <a:gd name="connsiteY21" fmla="*/ 254842 h 329189"/>
              <a:gd name="connsiteX22" fmla="*/ 392322 w 474887"/>
              <a:gd name="connsiteY22" fmla="*/ 308817 h 329189"/>
              <a:gd name="connsiteX23" fmla="*/ 370097 w 474887"/>
              <a:gd name="connsiteY23" fmla="*/ 324692 h 329189"/>
              <a:gd name="connsiteX24" fmla="*/ 306597 w 474887"/>
              <a:gd name="connsiteY24" fmla="*/ 311992 h 329189"/>
              <a:gd name="connsiteX25" fmla="*/ 265322 w 474887"/>
              <a:gd name="connsiteY25" fmla="*/ 327867 h 329189"/>
              <a:gd name="connsiteX26" fmla="*/ 243097 w 474887"/>
              <a:gd name="connsiteY26" fmla="*/ 324692 h 329189"/>
              <a:gd name="connsiteX27" fmla="*/ 192297 w 474887"/>
              <a:gd name="connsiteY27" fmla="*/ 296117 h 329189"/>
              <a:gd name="connsiteX28" fmla="*/ 157372 w 474887"/>
              <a:gd name="connsiteY28" fmla="*/ 296117 h 329189"/>
              <a:gd name="connsiteX29" fmla="*/ 138322 w 474887"/>
              <a:gd name="connsiteY29" fmla="*/ 324692 h 329189"/>
              <a:gd name="connsiteX30" fmla="*/ 106572 w 474887"/>
              <a:gd name="connsiteY30" fmla="*/ 308817 h 329189"/>
              <a:gd name="connsiteX31" fmla="*/ 62122 w 474887"/>
              <a:gd name="connsiteY31" fmla="*/ 324692 h 329189"/>
              <a:gd name="connsiteX32" fmla="*/ 62122 w 474887"/>
              <a:gd name="connsiteY32" fmla="*/ 264367 h 329189"/>
              <a:gd name="connsiteX33" fmla="*/ 1796 w 474887"/>
              <a:gd name="connsiteY33" fmla="*/ 216742 h 329189"/>
              <a:gd name="connsiteX34" fmla="*/ 27197 w 474887"/>
              <a:gd name="connsiteY34" fmla="*/ 153242 h 329189"/>
              <a:gd name="connsiteX0" fmla="*/ 109747 w 474887"/>
              <a:gd name="connsiteY0" fmla="*/ 96092 h 329189"/>
              <a:gd name="connsiteX1" fmla="*/ 166897 w 474887"/>
              <a:gd name="connsiteY1" fmla="*/ 67517 h 329189"/>
              <a:gd name="connsiteX2" fmla="*/ 239922 w 474887"/>
              <a:gd name="connsiteY2" fmla="*/ 64342 h 329189"/>
              <a:gd name="connsiteX3" fmla="*/ 278022 w 474887"/>
              <a:gd name="connsiteY3" fmla="*/ 4017 h 329189"/>
              <a:gd name="connsiteX4" fmla="*/ 335172 w 474887"/>
              <a:gd name="connsiteY4" fmla="*/ 7192 h 329189"/>
              <a:gd name="connsiteX5" fmla="*/ 347872 w 474887"/>
              <a:gd name="connsiteY5" fmla="*/ 19892 h 329189"/>
              <a:gd name="connsiteX6" fmla="*/ 382797 w 474887"/>
              <a:gd name="connsiteY6" fmla="*/ 19892 h 329189"/>
              <a:gd name="connsiteX7" fmla="*/ 405022 w 474887"/>
              <a:gd name="connsiteY7" fmla="*/ 35767 h 329189"/>
              <a:gd name="connsiteX8" fmla="*/ 414547 w 474887"/>
              <a:gd name="connsiteY8" fmla="*/ 64342 h 329189"/>
              <a:gd name="connsiteX9" fmla="*/ 408197 w 474887"/>
              <a:gd name="connsiteY9" fmla="*/ 80217 h 329189"/>
              <a:gd name="connsiteX10" fmla="*/ 452647 w 474887"/>
              <a:gd name="connsiteY10" fmla="*/ 108792 h 329189"/>
              <a:gd name="connsiteX11" fmla="*/ 443122 w 474887"/>
              <a:gd name="connsiteY11" fmla="*/ 124667 h 329189"/>
              <a:gd name="connsiteX12" fmla="*/ 417722 w 474887"/>
              <a:gd name="connsiteY12" fmla="*/ 146892 h 329189"/>
              <a:gd name="connsiteX13" fmla="*/ 370097 w 474887"/>
              <a:gd name="connsiteY13" fmla="*/ 131017 h 329189"/>
              <a:gd name="connsiteX14" fmla="*/ 389147 w 474887"/>
              <a:gd name="connsiteY14" fmla="*/ 162767 h 329189"/>
              <a:gd name="connsiteX15" fmla="*/ 408197 w 474887"/>
              <a:gd name="connsiteY15" fmla="*/ 191342 h 329189"/>
              <a:gd name="connsiteX16" fmla="*/ 417722 w 474887"/>
              <a:gd name="connsiteY16" fmla="*/ 204042 h 329189"/>
              <a:gd name="connsiteX17" fmla="*/ 452647 w 474887"/>
              <a:gd name="connsiteY17" fmla="*/ 204042 h 329189"/>
              <a:gd name="connsiteX18" fmla="*/ 474872 w 474887"/>
              <a:gd name="connsiteY18" fmla="*/ 216742 h 329189"/>
              <a:gd name="connsiteX19" fmla="*/ 449472 w 474887"/>
              <a:gd name="connsiteY19" fmla="*/ 235792 h 329189"/>
              <a:gd name="connsiteX20" fmla="*/ 414547 w 474887"/>
              <a:gd name="connsiteY20" fmla="*/ 254842 h 329189"/>
              <a:gd name="connsiteX21" fmla="*/ 405022 w 474887"/>
              <a:gd name="connsiteY21" fmla="*/ 254842 h 329189"/>
              <a:gd name="connsiteX22" fmla="*/ 392322 w 474887"/>
              <a:gd name="connsiteY22" fmla="*/ 308817 h 329189"/>
              <a:gd name="connsiteX23" fmla="*/ 370097 w 474887"/>
              <a:gd name="connsiteY23" fmla="*/ 324692 h 329189"/>
              <a:gd name="connsiteX24" fmla="*/ 306597 w 474887"/>
              <a:gd name="connsiteY24" fmla="*/ 311992 h 329189"/>
              <a:gd name="connsiteX25" fmla="*/ 265322 w 474887"/>
              <a:gd name="connsiteY25" fmla="*/ 327867 h 329189"/>
              <a:gd name="connsiteX26" fmla="*/ 243097 w 474887"/>
              <a:gd name="connsiteY26" fmla="*/ 324692 h 329189"/>
              <a:gd name="connsiteX27" fmla="*/ 192297 w 474887"/>
              <a:gd name="connsiteY27" fmla="*/ 296117 h 329189"/>
              <a:gd name="connsiteX28" fmla="*/ 157372 w 474887"/>
              <a:gd name="connsiteY28" fmla="*/ 296117 h 329189"/>
              <a:gd name="connsiteX29" fmla="*/ 138322 w 474887"/>
              <a:gd name="connsiteY29" fmla="*/ 324692 h 329189"/>
              <a:gd name="connsiteX30" fmla="*/ 106572 w 474887"/>
              <a:gd name="connsiteY30" fmla="*/ 308817 h 329189"/>
              <a:gd name="connsiteX31" fmla="*/ 62122 w 474887"/>
              <a:gd name="connsiteY31" fmla="*/ 324692 h 329189"/>
              <a:gd name="connsiteX32" fmla="*/ 62122 w 474887"/>
              <a:gd name="connsiteY32" fmla="*/ 264367 h 329189"/>
              <a:gd name="connsiteX33" fmla="*/ 1796 w 474887"/>
              <a:gd name="connsiteY33" fmla="*/ 216742 h 329189"/>
              <a:gd name="connsiteX34" fmla="*/ 27197 w 474887"/>
              <a:gd name="connsiteY34" fmla="*/ 153242 h 329189"/>
              <a:gd name="connsiteX35" fmla="*/ 27197 w 474887"/>
              <a:gd name="connsiteY35" fmla="*/ 156417 h 329189"/>
              <a:gd name="connsiteX0" fmla="*/ 109747 w 474887"/>
              <a:gd name="connsiteY0" fmla="*/ 96092 h 329189"/>
              <a:gd name="connsiteX1" fmla="*/ 166897 w 474887"/>
              <a:gd name="connsiteY1" fmla="*/ 67517 h 329189"/>
              <a:gd name="connsiteX2" fmla="*/ 239922 w 474887"/>
              <a:gd name="connsiteY2" fmla="*/ 64342 h 329189"/>
              <a:gd name="connsiteX3" fmla="*/ 278022 w 474887"/>
              <a:gd name="connsiteY3" fmla="*/ 4017 h 329189"/>
              <a:gd name="connsiteX4" fmla="*/ 335172 w 474887"/>
              <a:gd name="connsiteY4" fmla="*/ 7192 h 329189"/>
              <a:gd name="connsiteX5" fmla="*/ 347872 w 474887"/>
              <a:gd name="connsiteY5" fmla="*/ 19892 h 329189"/>
              <a:gd name="connsiteX6" fmla="*/ 382797 w 474887"/>
              <a:gd name="connsiteY6" fmla="*/ 19892 h 329189"/>
              <a:gd name="connsiteX7" fmla="*/ 405022 w 474887"/>
              <a:gd name="connsiteY7" fmla="*/ 35767 h 329189"/>
              <a:gd name="connsiteX8" fmla="*/ 414547 w 474887"/>
              <a:gd name="connsiteY8" fmla="*/ 64342 h 329189"/>
              <a:gd name="connsiteX9" fmla="*/ 408197 w 474887"/>
              <a:gd name="connsiteY9" fmla="*/ 80217 h 329189"/>
              <a:gd name="connsiteX10" fmla="*/ 452647 w 474887"/>
              <a:gd name="connsiteY10" fmla="*/ 108792 h 329189"/>
              <a:gd name="connsiteX11" fmla="*/ 443122 w 474887"/>
              <a:gd name="connsiteY11" fmla="*/ 124667 h 329189"/>
              <a:gd name="connsiteX12" fmla="*/ 417722 w 474887"/>
              <a:gd name="connsiteY12" fmla="*/ 146892 h 329189"/>
              <a:gd name="connsiteX13" fmla="*/ 370097 w 474887"/>
              <a:gd name="connsiteY13" fmla="*/ 131017 h 329189"/>
              <a:gd name="connsiteX14" fmla="*/ 389147 w 474887"/>
              <a:gd name="connsiteY14" fmla="*/ 162767 h 329189"/>
              <a:gd name="connsiteX15" fmla="*/ 408197 w 474887"/>
              <a:gd name="connsiteY15" fmla="*/ 191342 h 329189"/>
              <a:gd name="connsiteX16" fmla="*/ 417722 w 474887"/>
              <a:gd name="connsiteY16" fmla="*/ 204042 h 329189"/>
              <a:gd name="connsiteX17" fmla="*/ 452647 w 474887"/>
              <a:gd name="connsiteY17" fmla="*/ 204042 h 329189"/>
              <a:gd name="connsiteX18" fmla="*/ 474872 w 474887"/>
              <a:gd name="connsiteY18" fmla="*/ 216742 h 329189"/>
              <a:gd name="connsiteX19" fmla="*/ 449472 w 474887"/>
              <a:gd name="connsiteY19" fmla="*/ 235792 h 329189"/>
              <a:gd name="connsiteX20" fmla="*/ 414547 w 474887"/>
              <a:gd name="connsiteY20" fmla="*/ 254842 h 329189"/>
              <a:gd name="connsiteX21" fmla="*/ 405022 w 474887"/>
              <a:gd name="connsiteY21" fmla="*/ 254842 h 329189"/>
              <a:gd name="connsiteX22" fmla="*/ 392322 w 474887"/>
              <a:gd name="connsiteY22" fmla="*/ 308817 h 329189"/>
              <a:gd name="connsiteX23" fmla="*/ 370097 w 474887"/>
              <a:gd name="connsiteY23" fmla="*/ 324692 h 329189"/>
              <a:gd name="connsiteX24" fmla="*/ 306597 w 474887"/>
              <a:gd name="connsiteY24" fmla="*/ 311992 h 329189"/>
              <a:gd name="connsiteX25" fmla="*/ 265322 w 474887"/>
              <a:gd name="connsiteY25" fmla="*/ 327867 h 329189"/>
              <a:gd name="connsiteX26" fmla="*/ 243097 w 474887"/>
              <a:gd name="connsiteY26" fmla="*/ 324692 h 329189"/>
              <a:gd name="connsiteX27" fmla="*/ 192297 w 474887"/>
              <a:gd name="connsiteY27" fmla="*/ 296117 h 329189"/>
              <a:gd name="connsiteX28" fmla="*/ 157372 w 474887"/>
              <a:gd name="connsiteY28" fmla="*/ 296117 h 329189"/>
              <a:gd name="connsiteX29" fmla="*/ 138322 w 474887"/>
              <a:gd name="connsiteY29" fmla="*/ 324692 h 329189"/>
              <a:gd name="connsiteX30" fmla="*/ 106572 w 474887"/>
              <a:gd name="connsiteY30" fmla="*/ 308817 h 329189"/>
              <a:gd name="connsiteX31" fmla="*/ 62122 w 474887"/>
              <a:gd name="connsiteY31" fmla="*/ 324692 h 329189"/>
              <a:gd name="connsiteX32" fmla="*/ 62122 w 474887"/>
              <a:gd name="connsiteY32" fmla="*/ 264367 h 329189"/>
              <a:gd name="connsiteX33" fmla="*/ 1796 w 474887"/>
              <a:gd name="connsiteY33" fmla="*/ 216742 h 329189"/>
              <a:gd name="connsiteX34" fmla="*/ 27197 w 474887"/>
              <a:gd name="connsiteY34" fmla="*/ 153242 h 329189"/>
              <a:gd name="connsiteX35" fmla="*/ 24022 w 474887"/>
              <a:gd name="connsiteY35" fmla="*/ 89742 h 329189"/>
              <a:gd name="connsiteX0" fmla="*/ 109747 w 474887"/>
              <a:gd name="connsiteY0" fmla="*/ 96092 h 329189"/>
              <a:gd name="connsiteX1" fmla="*/ 166897 w 474887"/>
              <a:gd name="connsiteY1" fmla="*/ 67517 h 329189"/>
              <a:gd name="connsiteX2" fmla="*/ 239922 w 474887"/>
              <a:gd name="connsiteY2" fmla="*/ 64342 h 329189"/>
              <a:gd name="connsiteX3" fmla="*/ 278022 w 474887"/>
              <a:gd name="connsiteY3" fmla="*/ 4017 h 329189"/>
              <a:gd name="connsiteX4" fmla="*/ 335172 w 474887"/>
              <a:gd name="connsiteY4" fmla="*/ 7192 h 329189"/>
              <a:gd name="connsiteX5" fmla="*/ 347872 w 474887"/>
              <a:gd name="connsiteY5" fmla="*/ 19892 h 329189"/>
              <a:gd name="connsiteX6" fmla="*/ 382797 w 474887"/>
              <a:gd name="connsiteY6" fmla="*/ 19892 h 329189"/>
              <a:gd name="connsiteX7" fmla="*/ 405022 w 474887"/>
              <a:gd name="connsiteY7" fmla="*/ 35767 h 329189"/>
              <a:gd name="connsiteX8" fmla="*/ 414547 w 474887"/>
              <a:gd name="connsiteY8" fmla="*/ 64342 h 329189"/>
              <a:gd name="connsiteX9" fmla="*/ 408197 w 474887"/>
              <a:gd name="connsiteY9" fmla="*/ 80217 h 329189"/>
              <a:gd name="connsiteX10" fmla="*/ 452647 w 474887"/>
              <a:gd name="connsiteY10" fmla="*/ 108792 h 329189"/>
              <a:gd name="connsiteX11" fmla="*/ 443122 w 474887"/>
              <a:gd name="connsiteY11" fmla="*/ 124667 h 329189"/>
              <a:gd name="connsiteX12" fmla="*/ 417722 w 474887"/>
              <a:gd name="connsiteY12" fmla="*/ 146892 h 329189"/>
              <a:gd name="connsiteX13" fmla="*/ 370097 w 474887"/>
              <a:gd name="connsiteY13" fmla="*/ 131017 h 329189"/>
              <a:gd name="connsiteX14" fmla="*/ 389147 w 474887"/>
              <a:gd name="connsiteY14" fmla="*/ 162767 h 329189"/>
              <a:gd name="connsiteX15" fmla="*/ 408197 w 474887"/>
              <a:gd name="connsiteY15" fmla="*/ 191342 h 329189"/>
              <a:gd name="connsiteX16" fmla="*/ 417722 w 474887"/>
              <a:gd name="connsiteY16" fmla="*/ 204042 h 329189"/>
              <a:gd name="connsiteX17" fmla="*/ 452647 w 474887"/>
              <a:gd name="connsiteY17" fmla="*/ 204042 h 329189"/>
              <a:gd name="connsiteX18" fmla="*/ 474872 w 474887"/>
              <a:gd name="connsiteY18" fmla="*/ 216742 h 329189"/>
              <a:gd name="connsiteX19" fmla="*/ 449472 w 474887"/>
              <a:gd name="connsiteY19" fmla="*/ 235792 h 329189"/>
              <a:gd name="connsiteX20" fmla="*/ 414547 w 474887"/>
              <a:gd name="connsiteY20" fmla="*/ 254842 h 329189"/>
              <a:gd name="connsiteX21" fmla="*/ 405022 w 474887"/>
              <a:gd name="connsiteY21" fmla="*/ 254842 h 329189"/>
              <a:gd name="connsiteX22" fmla="*/ 392322 w 474887"/>
              <a:gd name="connsiteY22" fmla="*/ 308817 h 329189"/>
              <a:gd name="connsiteX23" fmla="*/ 370097 w 474887"/>
              <a:gd name="connsiteY23" fmla="*/ 324692 h 329189"/>
              <a:gd name="connsiteX24" fmla="*/ 306597 w 474887"/>
              <a:gd name="connsiteY24" fmla="*/ 311992 h 329189"/>
              <a:gd name="connsiteX25" fmla="*/ 265322 w 474887"/>
              <a:gd name="connsiteY25" fmla="*/ 327867 h 329189"/>
              <a:gd name="connsiteX26" fmla="*/ 243097 w 474887"/>
              <a:gd name="connsiteY26" fmla="*/ 324692 h 329189"/>
              <a:gd name="connsiteX27" fmla="*/ 192297 w 474887"/>
              <a:gd name="connsiteY27" fmla="*/ 296117 h 329189"/>
              <a:gd name="connsiteX28" fmla="*/ 157372 w 474887"/>
              <a:gd name="connsiteY28" fmla="*/ 296117 h 329189"/>
              <a:gd name="connsiteX29" fmla="*/ 138322 w 474887"/>
              <a:gd name="connsiteY29" fmla="*/ 324692 h 329189"/>
              <a:gd name="connsiteX30" fmla="*/ 106572 w 474887"/>
              <a:gd name="connsiteY30" fmla="*/ 308817 h 329189"/>
              <a:gd name="connsiteX31" fmla="*/ 62122 w 474887"/>
              <a:gd name="connsiteY31" fmla="*/ 324692 h 329189"/>
              <a:gd name="connsiteX32" fmla="*/ 62122 w 474887"/>
              <a:gd name="connsiteY32" fmla="*/ 264367 h 329189"/>
              <a:gd name="connsiteX33" fmla="*/ 1796 w 474887"/>
              <a:gd name="connsiteY33" fmla="*/ 216742 h 329189"/>
              <a:gd name="connsiteX34" fmla="*/ 27197 w 474887"/>
              <a:gd name="connsiteY34" fmla="*/ 153242 h 329189"/>
              <a:gd name="connsiteX35" fmla="*/ 24022 w 474887"/>
              <a:gd name="connsiteY35" fmla="*/ 89742 h 329189"/>
              <a:gd name="connsiteX36" fmla="*/ 17672 w 474887"/>
              <a:gd name="connsiteY36" fmla="*/ 80217 h 329189"/>
              <a:gd name="connsiteX0" fmla="*/ 109747 w 474887"/>
              <a:gd name="connsiteY0" fmla="*/ 96092 h 329189"/>
              <a:gd name="connsiteX1" fmla="*/ 166897 w 474887"/>
              <a:gd name="connsiteY1" fmla="*/ 67517 h 329189"/>
              <a:gd name="connsiteX2" fmla="*/ 239922 w 474887"/>
              <a:gd name="connsiteY2" fmla="*/ 64342 h 329189"/>
              <a:gd name="connsiteX3" fmla="*/ 278022 w 474887"/>
              <a:gd name="connsiteY3" fmla="*/ 4017 h 329189"/>
              <a:gd name="connsiteX4" fmla="*/ 335172 w 474887"/>
              <a:gd name="connsiteY4" fmla="*/ 7192 h 329189"/>
              <a:gd name="connsiteX5" fmla="*/ 347872 w 474887"/>
              <a:gd name="connsiteY5" fmla="*/ 19892 h 329189"/>
              <a:gd name="connsiteX6" fmla="*/ 382797 w 474887"/>
              <a:gd name="connsiteY6" fmla="*/ 19892 h 329189"/>
              <a:gd name="connsiteX7" fmla="*/ 405022 w 474887"/>
              <a:gd name="connsiteY7" fmla="*/ 35767 h 329189"/>
              <a:gd name="connsiteX8" fmla="*/ 414547 w 474887"/>
              <a:gd name="connsiteY8" fmla="*/ 64342 h 329189"/>
              <a:gd name="connsiteX9" fmla="*/ 408197 w 474887"/>
              <a:gd name="connsiteY9" fmla="*/ 80217 h 329189"/>
              <a:gd name="connsiteX10" fmla="*/ 452647 w 474887"/>
              <a:gd name="connsiteY10" fmla="*/ 108792 h 329189"/>
              <a:gd name="connsiteX11" fmla="*/ 443122 w 474887"/>
              <a:gd name="connsiteY11" fmla="*/ 124667 h 329189"/>
              <a:gd name="connsiteX12" fmla="*/ 417722 w 474887"/>
              <a:gd name="connsiteY12" fmla="*/ 146892 h 329189"/>
              <a:gd name="connsiteX13" fmla="*/ 370097 w 474887"/>
              <a:gd name="connsiteY13" fmla="*/ 131017 h 329189"/>
              <a:gd name="connsiteX14" fmla="*/ 389147 w 474887"/>
              <a:gd name="connsiteY14" fmla="*/ 162767 h 329189"/>
              <a:gd name="connsiteX15" fmla="*/ 408197 w 474887"/>
              <a:gd name="connsiteY15" fmla="*/ 191342 h 329189"/>
              <a:gd name="connsiteX16" fmla="*/ 417722 w 474887"/>
              <a:gd name="connsiteY16" fmla="*/ 204042 h 329189"/>
              <a:gd name="connsiteX17" fmla="*/ 452647 w 474887"/>
              <a:gd name="connsiteY17" fmla="*/ 204042 h 329189"/>
              <a:gd name="connsiteX18" fmla="*/ 474872 w 474887"/>
              <a:gd name="connsiteY18" fmla="*/ 216742 h 329189"/>
              <a:gd name="connsiteX19" fmla="*/ 449472 w 474887"/>
              <a:gd name="connsiteY19" fmla="*/ 235792 h 329189"/>
              <a:gd name="connsiteX20" fmla="*/ 414547 w 474887"/>
              <a:gd name="connsiteY20" fmla="*/ 254842 h 329189"/>
              <a:gd name="connsiteX21" fmla="*/ 405022 w 474887"/>
              <a:gd name="connsiteY21" fmla="*/ 254842 h 329189"/>
              <a:gd name="connsiteX22" fmla="*/ 392322 w 474887"/>
              <a:gd name="connsiteY22" fmla="*/ 308817 h 329189"/>
              <a:gd name="connsiteX23" fmla="*/ 370097 w 474887"/>
              <a:gd name="connsiteY23" fmla="*/ 324692 h 329189"/>
              <a:gd name="connsiteX24" fmla="*/ 306597 w 474887"/>
              <a:gd name="connsiteY24" fmla="*/ 311992 h 329189"/>
              <a:gd name="connsiteX25" fmla="*/ 265322 w 474887"/>
              <a:gd name="connsiteY25" fmla="*/ 327867 h 329189"/>
              <a:gd name="connsiteX26" fmla="*/ 243097 w 474887"/>
              <a:gd name="connsiteY26" fmla="*/ 324692 h 329189"/>
              <a:gd name="connsiteX27" fmla="*/ 192297 w 474887"/>
              <a:gd name="connsiteY27" fmla="*/ 296117 h 329189"/>
              <a:gd name="connsiteX28" fmla="*/ 157372 w 474887"/>
              <a:gd name="connsiteY28" fmla="*/ 296117 h 329189"/>
              <a:gd name="connsiteX29" fmla="*/ 138322 w 474887"/>
              <a:gd name="connsiteY29" fmla="*/ 324692 h 329189"/>
              <a:gd name="connsiteX30" fmla="*/ 106572 w 474887"/>
              <a:gd name="connsiteY30" fmla="*/ 308817 h 329189"/>
              <a:gd name="connsiteX31" fmla="*/ 62122 w 474887"/>
              <a:gd name="connsiteY31" fmla="*/ 324692 h 329189"/>
              <a:gd name="connsiteX32" fmla="*/ 62122 w 474887"/>
              <a:gd name="connsiteY32" fmla="*/ 264367 h 329189"/>
              <a:gd name="connsiteX33" fmla="*/ 1796 w 474887"/>
              <a:gd name="connsiteY33" fmla="*/ 216742 h 329189"/>
              <a:gd name="connsiteX34" fmla="*/ 27197 w 474887"/>
              <a:gd name="connsiteY34" fmla="*/ 153242 h 329189"/>
              <a:gd name="connsiteX35" fmla="*/ 24022 w 474887"/>
              <a:gd name="connsiteY35" fmla="*/ 89742 h 329189"/>
              <a:gd name="connsiteX36" fmla="*/ 112922 w 474887"/>
              <a:gd name="connsiteY36" fmla="*/ 96092 h 32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74887" h="329189">
                <a:moveTo>
                  <a:pt x="109747" y="96092"/>
                </a:moveTo>
                <a:cubicBezTo>
                  <a:pt x="127474" y="84450"/>
                  <a:pt x="145201" y="72809"/>
                  <a:pt x="166897" y="67517"/>
                </a:cubicBezTo>
                <a:cubicBezTo>
                  <a:pt x="188593" y="62225"/>
                  <a:pt x="221401" y="74925"/>
                  <a:pt x="239922" y="64342"/>
                </a:cubicBezTo>
                <a:cubicBezTo>
                  <a:pt x="258443" y="53759"/>
                  <a:pt x="262147" y="13542"/>
                  <a:pt x="278022" y="4017"/>
                </a:cubicBezTo>
                <a:cubicBezTo>
                  <a:pt x="293897" y="-5508"/>
                  <a:pt x="323530" y="4546"/>
                  <a:pt x="335172" y="7192"/>
                </a:cubicBezTo>
                <a:cubicBezTo>
                  <a:pt x="346814" y="9838"/>
                  <a:pt x="339935" y="17775"/>
                  <a:pt x="347872" y="19892"/>
                </a:cubicBezTo>
                <a:cubicBezTo>
                  <a:pt x="355809" y="22009"/>
                  <a:pt x="373272" y="17246"/>
                  <a:pt x="382797" y="19892"/>
                </a:cubicBezTo>
                <a:cubicBezTo>
                  <a:pt x="392322" y="22538"/>
                  <a:pt x="399730" y="28359"/>
                  <a:pt x="405022" y="35767"/>
                </a:cubicBezTo>
                <a:cubicBezTo>
                  <a:pt x="410314" y="43175"/>
                  <a:pt x="414018" y="56934"/>
                  <a:pt x="414547" y="64342"/>
                </a:cubicBezTo>
                <a:cubicBezTo>
                  <a:pt x="415076" y="71750"/>
                  <a:pt x="401847" y="72809"/>
                  <a:pt x="408197" y="80217"/>
                </a:cubicBezTo>
                <a:cubicBezTo>
                  <a:pt x="414547" y="87625"/>
                  <a:pt x="446826" y="101384"/>
                  <a:pt x="452647" y="108792"/>
                </a:cubicBezTo>
                <a:cubicBezTo>
                  <a:pt x="458468" y="116200"/>
                  <a:pt x="448943" y="118317"/>
                  <a:pt x="443122" y="124667"/>
                </a:cubicBezTo>
                <a:cubicBezTo>
                  <a:pt x="437301" y="131017"/>
                  <a:pt x="429893" y="145834"/>
                  <a:pt x="417722" y="146892"/>
                </a:cubicBezTo>
                <a:cubicBezTo>
                  <a:pt x="405551" y="147950"/>
                  <a:pt x="374859" y="128371"/>
                  <a:pt x="370097" y="131017"/>
                </a:cubicBezTo>
                <a:cubicBezTo>
                  <a:pt x="365335" y="133663"/>
                  <a:pt x="382797" y="152713"/>
                  <a:pt x="389147" y="162767"/>
                </a:cubicBezTo>
                <a:cubicBezTo>
                  <a:pt x="395497" y="172821"/>
                  <a:pt x="403435" y="184463"/>
                  <a:pt x="408197" y="191342"/>
                </a:cubicBezTo>
                <a:cubicBezTo>
                  <a:pt x="412959" y="198221"/>
                  <a:pt x="410314" y="201925"/>
                  <a:pt x="417722" y="204042"/>
                </a:cubicBezTo>
                <a:cubicBezTo>
                  <a:pt x="425130" y="206159"/>
                  <a:pt x="443122" y="201925"/>
                  <a:pt x="452647" y="204042"/>
                </a:cubicBezTo>
                <a:cubicBezTo>
                  <a:pt x="462172" y="206159"/>
                  <a:pt x="475401" y="211450"/>
                  <a:pt x="474872" y="216742"/>
                </a:cubicBezTo>
                <a:cubicBezTo>
                  <a:pt x="474343" y="222034"/>
                  <a:pt x="459526" y="229442"/>
                  <a:pt x="449472" y="235792"/>
                </a:cubicBezTo>
                <a:cubicBezTo>
                  <a:pt x="439418" y="242142"/>
                  <a:pt x="421955" y="251667"/>
                  <a:pt x="414547" y="254842"/>
                </a:cubicBezTo>
                <a:cubicBezTo>
                  <a:pt x="407139" y="258017"/>
                  <a:pt x="408726" y="245846"/>
                  <a:pt x="405022" y="254842"/>
                </a:cubicBezTo>
                <a:cubicBezTo>
                  <a:pt x="401318" y="263838"/>
                  <a:pt x="398143" y="297175"/>
                  <a:pt x="392322" y="308817"/>
                </a:cubicBezTo>
                <a:cubicBezTo>
                  <a:pt x="386501" y="320459"/>
                  <a:pt x="384385" y="324163"/>
                  <a:pt x="370097" y="324692"/>
                </a:cubicBezTo>
                <a:cubicBezTo>
                  <a:pt x="355810" y="325221"/>
                  <a:pt x="324059" y="311463"/>
                  <a:pt x="306597" y="311992"/>
                </a:cubicBezTo>
                <a:cubicBezTo>
                  <a:pt x="289135" y="312521"/>
                  <a:pt x="275905" y="325750"/>
                  <a:pt x="265322" y="327867"/>
                </a:cubicBezTo>
                <a:cubicBezTo>
                  <a:pt x="254739" y="329984"/>
                  <a:pt x="255268" y="329984"/>
                  <a:pt x="243097" y="324692"/>
                </a:cubicBezTo>
                <a:cubicBezTo>
                  <a:pt x="230926" y="319400"/>
                  <a:pt x="206585" y="300880"/>
                  <a:pt x="192297" y="296117"/>
                </a:cubicBezTo>
                <a:cubicBezTo>
                  <a:pt x="178009" y="291354"/>
                  <a:pt x="166368" y="291355"/>
                  <a:pt x="157372" y="296117"/>
                </a:cubicBezTo>
                <a:cubicBezTo>
                  <a:pt x="148376" y="300879"/>
                  <a:pt x="146789" y="322575"/>
                  <a:pt x="138322" y="324692"/>
                </a:cubicBezTo>
                <a:cubicBezTo>
                  <a:pt x="129855" y="326809"/>
                  <a:pt x="112922" y="311992"/>
                  <a:pt x="106572" y="308817"/>
                </a:cubicBezTo>
                <a:lnTo>
                  <a:pt x="62122" y="324692"/>
                </a:lnTo>
                <a:cubicBezTo>
                  <a:pt x="54184" y="326280"/>
                  <a:pt x="62783" y="265690"/>
                  <a:pt x="62122" y="264367"/>
                </a:cubicBezTo>
                <a:cubicBezTo>
                  <a:pt x="61593" y="253255"/>
                  <a:pt x="2458" y="218065"/>
                  <a:pt x="1796" y="216742"/>
                </a:cubicBezTo>
                <a:cubicBezTo>
                  <a:pt x="-8258" y="207746"/>
                  <a:pt x="27197" y="154565"/>
                  <a:pt x="27197" y="153242"/>
                </a:cubicBezTo>
                <a:cubicBezTo>
                  <a:pt x="31430" y="143188"/>
                  <a:pt x="24022" y="89081"/>
                  <a:pt x="24022" y="89742"/>
                </a:cubicBezTo>
                <a:cubicBezTo>
                  <a:pt x="22435" y="77571"/>
                  <a:pt x="114245" y="98076"/>
                  <a:pt x="112922" y="96092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5136432" y="4148344"/>
            <a:ext cx="966398" cy="909433"/>
          </a:xfrm>
          <a:custGeom>
            <a:avLst/>
            <a:gdLst>
              <a:gd name="connsiteX0" fmla="*/ 278822 w 966398"/>
              <a:gd name="connsiteY0" fmla="*/ 669 h 682075"/>
              <a:gd name="connsiteX1" fmla="*/ 459797 w 966398"/>
              <a:gd name="connsiteY1" fmla="*/ 86394 h 682075"/>
              <a:gd name="connsiteX2" fmla="*/ 550284 w 966398"/>
              <a:gd name="connsiteY2" fmla="*/ 129257 h 682075"/>
              <a:gd name="connsiteX3" fmla="*/ 688397 w 966398"/>
              <a:gd name="connsiteY3" fmla="*/ 124494 h 682075"/>
              <a:gd name="connsiteX4" fmla="*/ 688397 w 966398"/>
              <a:gd name="connsiteY4" fmla="*/ 181644 h 682075"/>
              <a:gd name="connsiteX5" fmla="*/ 726497 w 966398"/>
              <a:gd name="connsiteY5" fmla="*/ 191169 h 682075"/>
              <a:gd name="connsiteX6" fmla="*/ 712209 w 966398"/>
              <a:gd name="connsiteY6" fmla="*/ 319757 h 682075"/>
              <a:gd name="connsiteX7" fmla="*/ 778884 w 966398"/>
              <a:gd name="connsiteY7" fmla="*/ 295944 h 682075"/>
              <a:gd name="connsiteX8" fmla="*/ 802697 w 966398"/>
              <a:gd name="connsiteY8" fmla="*/ 343569 h 682075"/>
              <a:gd name="connsiteX9" fmla="*/ 826509 w 966398"/>
              <a:gd name="connsiteY9" fmla="*/ 324519 h 682075"/>
              <a:gd name="connsiteX10" fmla="*/ 831272 w 966398"/>
              <a:gd name="connsiteY10" fmla="*/ 362619 h 682075"/>
              <a:gd name="connsiteX11" fmla="*/ 859847 w 966398"/>
              <a:gd name="connsiteY11" fmla="*/ 386432 h 682075"/>
              <a:gd name="connsiteX12" fmla="*/ 964622 w 966398"/>
              <a:gd name="connsiteY12" fmla="*/ 357857 h 682075"/>
              <a:gd name="connsiteX13" fmla="*/ 926522 w 966398"/>
              <a:gd name="connsiteY13" fmla="*/ 386432 h 682075"/>
              <a:gd name="connsiteX14" fmla="*/ 936047 w 966398"/>
              <a:gd name="connsiteY14" fmla="*/ 634082 h 682075"/>
              <a:gd name="connsiteX15" fmla="*/ 869372 w 966398"/>
              <a:gd name="connsiteY15" fmla="*/ 638844 h 682075"/>
              <a:gd name="connsiteX16" fmla="*/ 759834 w 966398"/>
              <a:gd name="connsiteY16" fmla="*/ 591219 h 682075"/>
              <a:gd name="connsiteX17" fmla="*/ 669347 w 966398"/>
              <a:gd name="connsiteY17" fmla="*/ 600744 h 682075"/>
              <a:gd name="connsiteX18" fmla="*/ 655059 w 966398"/>
              <a:gd name="connsiteY18" fmla="*/ 619794 h 682075"/>
              <a:gd name="connsiteX19" fmla="*/ 674109 w 966398"/>
              <a:gd name="connsiteY19" fmla="*/ 657894 h 682075"/>
              <a:gd name="connsiteX20" fmla="*/ 616959 w 966398"/>
              <a:gd name="connsiteY20" fmla="*/ 662657 h 682075"/>
              <a:gd name="connsiteX21" fmla="*/ 512184 w 966398"/>
              <a:gd name="connsiteY21" fmla="*/ 681707 h 682075"/>
              <a:gd name="connsiteX22" fmla="*/ 483609 w 966398"/>
              <a:gd name="connsiteY22" fmla="*/ 643607 h 682075"/>
              <a:gd name="connsiteX23" fmla="*/ 483609 w 966398"/>
              <a:gd name="connsiteY23" fmla="*/ 581694 h 682075"/>
              <a:gd name="connsiteX24" fmla="*/ 421697 w 966398"/>
              <a:gd name="connsiteY24" fmla="*/ 615032 h 682075"/>
              <a:gd name="connsiteX25" fmla="*/ 369309 w 966398"/>
              <a:gd name="connsiteY25" fmla="*/ 629319 h 682075"/>
              <a:gd name="connsiteX26" fmla="*/ 335972 w 966398"/>
              <a:gd name="connsiteY26" fmla="*/ 591219 h 682075"/>
              <a:gd name="connsiteX27" fmla="*/ 293109 w 966398"/>
              <a:gd name="connsiteY27" fmla="*/ 619794 h 682075"/>
              <a:gd name="connsiteX28" fmla="*/ 321684 w 966398"/>
              <a:gd name="connsiteY28" fmla="*/ 572169 h 682075"/>
              <a:gd name="connsiteX29" fmla="*/ 235959 w 966398"/>
              <a:gd name="connsiteY29" fmla="*/ 567407 h 682075"/>
              <a:gd name="connsiteX30" fmla="*/ 221672 w 966398"/>
              <a:gd name="connsiteY30" fmla="*/ 538832 h 682075"/>
              <a:gd name="connsiteX31" fmla="*/ 169284 w 966398"/>
              <a:gd name="connsiteY31" fmla="*/ 538832 h 682075"/>
              <a:gd name="connsiteX32" fmla="*/ 150234 w 966398"/>
              <a:gd name="connsiteY32" fmla="*/ 519782 h 682075"/>
              <a:gd name="connsiteX33" fmla="*/ 93084 w 966398"/>
              <a:gd name="connsiteY33" fmla="*/ 529307 h 682075"/>
              <a:gd name="connsiteX34" fmla="*/ 7359 w 966398"/>
              <a:gd name="connsiteY34" fmla="*/ 481682 h 682075"/>
              <a:gd name="connsiteX35" fmla="*/ 12122 w 966398"/>
              <a:gd name="connsiteY35" fmla="*/ 267369 h 682075"/>
              <a:gd name="connsiteX36" fmla="*/ 74034 w 966398"/>
              <a:gd name="connsiteY36" fmla="*/ 238794 h 682075"/>
              <a:gd name="connsiteX37" fmla="*/ 135947 w 966398"/>
              <a:gd name="connsiteY37" fmla="*/ 134019 h 682075"/>
              <a:gd name="connsiteX38" fmla="*/ 216909 w 966398"/>
              <a:gd name="connsiteY38" fmla="*/ 143544 h 682075"/>
              <a:gd name="connsiteX39" fmla="*/ 278822 w 966398"/>
              <a:gd name="connsiteY39" fmla="*/ 669 h 68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966398" h="682075">
                <a:moveTo>
                  <a:pt x="278822" y="669"/>
                </a:moveTo>
                <a:cubicBezTo>
                  <a:pt x="319303" y="-8856"/>
                  <a:pt x="459797" y="86394"/>
                  <a:pt x="459797" y="86394"/>
                </a:cubicBezTo>
                <a:cubicBezTo>
                  <a:pt x="505041" y="107825"/>
                  <a:pt x="512184" y="122907"/>
                  <a:pt x="550284" y="129257"/>
                </a:cubicBezTo>
                <a:cubicBezTo>
                  <a:pt x="588384" y="135607"/>
                  <a:pt x="665378" y="115763"/>
                  <a:pt x="688397" y="124494"/>
                </a:cubicBezTo>
                <a:cubicBezTo>
                  <a:pt x="711416" y="133225"/>
                  <a:pt x="682047" y="170532"/>
                  <a:pt x="688397" y="181644"/>
                </a:cubicBezTo>
                <a:cubicBezTo>
                  <a:pt x="694747" y="192756"/>
                  <a:pt x="722528" y="168150"/>
                  <a:pt x="726497" y="191169"/>
                </a:cubicBezTo>
                <a:cubicBezTo>
                  <a:pt x="730466" y="214188"/>
                  <a:pt x="703478" y="302295"/>
                  <a:pt x="712209" y="319757"/>
                </a:cubicBezTo>
                <a:cubicBezTo>
                  <a:pt x="720940" y="337219"/>
                  <a:pt x="763803" y="291975"/>
                  <a:pt x="778884" y="295944"/>
                </a:cubicBezTo>
                <a:cubicBezTo>
                  <a:pt x="793965" y="299913"/>
                  <a:pt x="794760" y="338807"/>
                  <a:pt x="802697" y="343569"/>
                </a:cubicBezTo>
                <a:cubicBezTo>
                  <a:pt x="810635" y="348332"/>
                  <a:pt x="821747" y="321344"/>
                  <a:pt x="826509" y="324519"/>
                </a:cubicBezTo>
                <a:cubicBezTo>
                  <a:pt x="831271" y="327694"/>
                  <a:pt x="825716" y="352300"/>
                  <a:pt x="831272" y="362619"/>
                </a:cubicBezTo>
                <a:cubicBezTo>
                  <a:pt x="836828" y="372938"/>
                  <a:pt x="837622" y="387226"/>
                  <a:pt x="859847" y="386432"/>
                </a:cubicBezTo>
                <a:cubicBezTo>
                  <a:pt x="882072" y="385638"/>
                  <a:pt x="953510" y="357857"/>
                  <a:pt x="964622" y="357857"/>
                </a:cubicBezTo>
                <a:cubicBezTo>
                  <a:pt x="975734" y="357857"/>
                  <a:pt x="931285" y="340395"/>
                  <a:pt x="926522" y="386432"/>
                </a:cubicBezTo>
                <a:cubicBezTo>
                  <a:pt x="921760" y="432470"/>
                  <a:pt x="945572" y="592013"/>
                  <a:pt x="936047" y="634082"/>
                </a:cubicBezTo>
                <a:cubicBezTo>
                  <a:pt x="926522" y="676151"/>
                  <a:pt x="898741" y="645988"/>
                  <a:pt x="869372" y="638844"/>
                </a:cubicBezTo>
                <a:cubicBezTo>
                  <a:pt x="840003" y="631700"/>
                  <a:pt x="793172" y="597569"/>
                  <a:pt x="759834" y="591219"/>
                </a:cubicBezTo>
                <a:cubicBezTo>
                  <a:pt x="726497" y="584869"/>
                  <a:pt x="686810" y="595981"/>
                  <a:pt x="669347" y="600744"/>
                </a:cubicBezTo>
                <a:cubicBezTo>
                  <a:pt x="651884" y="605507"/>
                  <a:pt x="654265" y="610269"/>
                  <a:pt x="655059" y="619794"/>
                </a:cubicBezTo>
                <a:cubicBezTo>
                  <a:pt x="655853" y="629319"/>
                  <a:pt x="680459" y="650750"/>
                  <a:pt x="674109" y="657894"/>
                </a:cubicBezTo>
                <a:cubicBezTo>
                  <a:pt x="667759" y="665038"/>
                  <a:pt x="643947" y="658688"/>
                  <a:pt x="616959" y="662657"/>
                </a:cubicBezTo>
                <a:cubicBezTo>
                  <a:pt x="589972" y="666626"/>
                  <a:pt x="534409" y="684882"/>
                  <a:pt x="512184" y="681707"/>
                </a:cubicBezTo>
                <a:cubicBezTo>
                  <a:pt x="489959" y="678532"/>
                  <a:pt x="488372" y="660276"/>
                  <a:pt x="483609" y="643607"/>
                </a:cubicBezTo>
                <a:cubicBezTo>
                  <a:pt x="478847" y="626938"/>
                  <a:pt x="493928" y="586456"/>
                  <a:pt x="483609" y="581694"/>
                </a:cubicBezTo>
                <a:cubicBezTo>
                  <a:pt x="473290" y="576932"/>
                  <a:pt x="440747" y="607095"/>
                  <a:pt x="421697" y="615032"/>
                </a:cubicBezTo>
                <a:cubicBezTo>
                  <a:pt x="402647" y="622969"/>
                  <a:pt x="383596" y="633288"/>
                  <a:pt x="369309" y="629319"/>
                </a:cubicBezTo>
                <a:cubicBezTo>
                  <a:pt x="355022" y="625350"/>
                  <a:pt x="348672" y="592806"/>
                  <a:pt x="335972" y="591219"/>
                </a:cubicBezTo>
                <a:cubicBezTo>
                  <a:pt x="323272" y="589632"/>
                  <a:pt x="295490" y="622969"/>
                  <a:pt x="293109" y="619794"/>
                </a:cubicBezTo>
                <a:cubicBezTo>
                  <a:pt x="290728" y="616619"/>
                  <a:pt x="331209" y="580900"/>
                  <a:pt x="321684" y="572169"/>
                </a:cubicBezTo>
                <a:cubicBezTo>
                  <a:pt x="312159" y="563438"/>
                  <a:pt x="252628" y="572963"/>
                  <a:pt x="235959" y="567407"/>
                </a:cubicBezTo>
                <a:cubicBezTo>
                  <a:pt x="219290" y="561851"/>
                  <a:pt x="232784" y="543594"/>
                  <a:pt x="221672" y="538832"/>
                </a:cubicBezTo>
                <a:cubicBezTo>
                  <a:pt x="210560" y="534070"/>
                  <a:pt x="181190" y="542007"/>
                  <a:pt x="169284" y="538832"/>
                </a:cubicBezTo>
                <a:cubicBezTo>
                  <a:pt x="157378" y="535657"/>
                  <a:pt x="162934" y="521369"/>
                  <a:pt x="150234" y="519782"/>
                </a:cubicBezTo>
                <a:cubicBezTo>
                  <a:pt x="137534" y="518195"/>
                  <a:pt x="116896" y="535657"/>
                  <a:pt x="93084" y="529307"/>
                </a:cubicBezTo>
                <a:cubicBezTo>
                  <a:pt x="69272" y="522957"/>
                  <a:pt x="20853" y="525338"/>
                  <a:pt x="7359" y="481682"/>
                </a:cubicBezTo>
                <a:cubicBezTo>
                  <a:pt x="-6135" y="438026"/>
                  <a:pt x="1010" y="307850"/>
                  <a:pt x="12122" y="267369"/>
                </a:cubicBezTo>
                <a:cubicBezTo>
                  <a:pt x="23234" y="226888"/>
                  <a:pt x="53397" y="261019"/>
                  <a:pt x="74034" y="238794"/>
                </a:cubicBezTo>
                <a:cubicBezTo>
                  <a:pt x="94671" y="216569"/>
                  <a:pt x="112134" y="149894"/>
                  <a:pt x="135947" y="134019"/>
                </a:cubicBezTo>
                <a:cubicBezTo>
                  <a:pt x="159759" y="118144"/>
                  <a:pt x="193096" y="166563"/>
                  <a:pt x="216909" y="143544"/>
                </a:cubicBezTo>
                <a:cubicBezTo>
                  <a:pt x="240721" y="120525"/>
                  <a:pt x="238341" y="10194"/>
                  <a:pt x="278822" y="669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80" name="Полилиния 279"/>
          <p:cNvSpPr/>
          <p:nvPr/>
        </p:nvSpPr>
        <p:spPr>
          <a:xfrm>
            <a:off x="4230276" y="5105015"/>
            <a:ext cx="415718" cy="508400"/>
          </a:xfrm>
          <a:custGeom>
            <a:avLst/>
            <a:gdLst>
              <a:gd name="connsiteX0" fmla="*/ 8349 w 415718"/>
              <a:gd name="connsiteY0" fmla="*/ 162214 h 381300"/>
              <a:gd name="connsiteX1" fmla="*/ 55974 w 415718"/>
              <a:gd name="connsiteY1" fmla="*/ 138402 h 381300"/>
              <a:gd name="connsiteX2" fmla="*/ 155987 w 415718"/>
              <a:gd name="connsiteY2" fmla="*/ 105064 h 381300"/>
              <a:gd name="connsiteX3" fmla="*/ 208374 w 415718"/>
              <a:gd name="connsiteY3" fmla="*/ 28864 h 381300"/>
              <a:gd name="connsiteX4" fmla="*/ 265524 w 415718"/>
              <a:gd name="connsiteY4" fmla="*/ 289 h 381300"/>
              <a:gd name="connsiteX5" fmla="*/ 327437 w 415718"/>
              <a:gd name="connsiteY5" fmla="*/ 19339 h 381300"/>
              <a:gd name="connsiteX6" fmla="*/ 389349 w 415718"/>
              <a:gd name="connsiteY6" fmla="*/ 95539 h 381300"/>
              <a:gd name="connsiteX7" fmla="*/ 370299 w 415718"/>
              <a:gd name="connsiteY7" fmla="*/ 200314 h 381300"/>
              <a:gd name="connsiteX8" fmla="*/ 356012 w 415718"/>
              <a:gd name="connsiteY8" fmla="*/ 252702 h 381300"/>
              <a:gd name="connsiteX9" fmla="*/ 403637 w 415718"/>
              <a:gd name="connsiteY9" fmla="*/ 300327 h 381300"/>
              <a:gd name="connsiteX10" fmla="*/ 413162 w 415718"/>
              <a:gd name="connsiteY10" fmla="*/ 324139 h 381300"/>
              <a:gd name="connsiteX11" fmla="*/ 365537 w 415718"/>
              <a:gd name="connsiteY11" fmla="*/ 324139 h 381300"/>
              <a:gd name="connsiteX12" fmla="*/ 341724 w 415718"/>
              <a:gd name="connsiteY12" fmla="*/ 357477 h 381300"/>
              <a:gd name="connsiteX13" fmla="*/ 255999 w 415718"/>
              <a:gd name="connsiteY13" fmla="*/ 338427 h 381300"/>
              <a:gd name="connsiteX14" fmla="*/ 241712 w 415718"/>
              <a:gd name="connsiteY14" fmla="*/ 381289 h 381300"/>
              <a:gd name="connsiteX15" fmla="*/ 70262 w 415718"/>
              <a:gd name="connsiteY15" fmla="*/ 333664 h 381300"/>
              <a:gd name="connsiteX16" fmla="*/ 65499 w 415718"/>
              <a:gd name="connsiteY16" fmla="*/ 271752 h 381300"/>
              <a:gd name="connsiteX17" fmla="*/ 3587 w 415718"/>
              <a:gd name="connsiteY17" fmla="*/ 238414 h 381300"/>
              <a:gd name="connsiteX18" fmla="*/ 8349 w 415718"/>
              <a:gd name="connsiteY18" fmla="*/ 162214 h 3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15718" h="381300">
                <a:moveTo>
                  <a:pt x="8349" y="162214"/>
                </a:moveTo>
                <a:cubicBezTo>
                  <a:pt x="17080" y="145545"/>
                  <a:pt x="31368" y="147927"/>
                  <a:pt x="55974" y="138402"/>
                </a:cubicBezTo>
                <a:cubicBezTo>
                  <a:pt x="80580" y="128877"/>
                  <a:pt x="130587" y="123320"/>
                  <a:pt x="155987" y="105064"/>
                </a:cubicBezTo>
                <a:cubicBezTo>
                  <a:pt x="181387" y="86808"/>
                  <a:pt x="190118" y="46326"/>
                  <a:pt x="208374" y="28864"/>
                </a:cubicBezTo>
                <a:cubicBezTo>
                  <a:pt x="226630" y="11402"/>
                  <a:pt x="245680" y="1876"/>
                  <a:pt x="265524" y="289"/>
                </a:cubicBezTo>
                <a:cubicBezTo>
                  <a:pt x="285368" y="-1299"/>
                  <a:pt x="306800" y="3464"/>
                  <a:pt x="327437" y="19339"/>
                </a:cubicBezTo>
                <a:cubicBezTo>
                  <a:pt x="348075" y="35214"/>
                  <a:pt x="382205" y="65377"/>
                  <a:pt x="389349" y="95539"/>
                </a:cubicBezTo>
                <a:cubicBezTo>
                  <a:pt x="396493" y="125701"/>
                  <a:pt x="375855" y="174120"/>
                  <a:pt x="370299" y="200314"/>
                </a:cubicBezTo>
                <a:cubicBezTo>
                  <a:pt x="364743" y="226508"/>
                  <a:pt x="350456" y="236033"/>
                  <a:pt x="356012" y="252702"/>
                </a:cubicBezTo>
                <a:cubicBezTo>
                  <a:pt x="361568" y="269371"/>
                  <a:pt x="394112" y="288421"/>
                  <a:pt x="403637" y="300327"/>
                </a:cubicBezTo>
                <a:cubicBezTo>
                  <a:pt x="413162" y="312233"/>
                  <a:pt x="419512" y="320170"/>
                  <a:pt x="413162" y="324139"/>
                </a:cubicBezTo>
                <a:cubicBezTo>
                  <a:pt x="406812" y="328108"/>
                  <a:pt x="377443" y="318583"/>
                  <a:pt x="365537" y="324139"/>
                </a:cubicBezTo>
                <a:cubicBezTo>
                  <a:pt x="353631" y="329695"/>
                  <a:pt x="359980" y="355096"/>
                  <a:pt x="341724" y="357477"/>
                </a:cubicBezTo>
                <a:cubicBezTo>
                  <a:pt x="323468" y="359858"/>
                  <a:pt x="272668" y="334458"/>
                  <a:pt x="255999" y="338427"/>
                </a:cubicBezTo>
                <a:cubicBezTo>
                  <a:pt x="239330" y="342396"/>
                  <a:pt x="272668" y="382083"/>
                  <a:pt x="241712" y="381289"/>
                </a:cubicBezTo>
                <a:cubicBezTo>
                  <a:pt x="210756" y="380495"/>
                  <a:pt x="99631" y="351920"/>
                  <a:pt x="70262" y="333664"/>
                </a:cubicBezTo>
                <a:cubicBezTo>
                  <a:pt x="40893" y="315408"/>
                  <a:pt x="76612" y="287627"/>
                  <a:pt x="65499" y="271752"/>
                </a:cubicBezTo>
                <a:cubicBezTo>
                  <a:pt x="54387" y="255877"/>
                  <a:pt x="9937" y="250320"/>
                  <a:pt x="3587" y="238414"/>
                </a:cubicBezTo>
                <a:cubicBezTo>
                  <a:pt x="-2763" y="226508"/>
                  <a:pt x="-382" y="178883"/>
                  <a:pt x="8349" y="162214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3976689" y="5435602"/>
            <a:ext cx="328612" cy="393700"/>
          </a:xfrm>
          <a:custGeom>
            <a:avLst/>
            <a:gdLst>
              <a:gd name="connsiteX0" fmla="*/ 54768 w 328612"/>
              <a:gd name="connsiteY0" fmla="*/ 266700 h 295275"/>
              <a:gd name="connsiteX1" fmla="*/ 0 w 328612"/>
              <a:gd name="connsiteY1" fmla="*/ 216694 h 295275"/>
              <a:gd name="connsiteX2" fmla="*/ 30956 w 328612"/>
              <a:gd name="connsiteY2" fmla="*/ 178594 h 295275"/>
              <a:gd name="connsiteX3" fmla="*/ 61912 w 328612"/>
              <a:gd name="connsiteY3" fmla="*/ 130969 h 295275"/>
              <a:gd name="connsiteX4" fmla="*/ 85725 w 328612"/>
              <a:gd name="connsiteY4" fmla="*/ 59531 h 295275"/>
              <a:gd name="connsiteX5" fmla="*/ 123825 w 328612"/>
              <a:gd name="connsiteY5" fmla="*/ 35719 h 295275"/>
              <a:gd name="connsiteX6" fmla="*/ 138112 w 328612"/>
              <a:gd name="connsiteY6" fmla="*/ 14288 h 295275"/>
              <a:gd name="connsiteX7" fmla="*/ 211931 w 328612"/>
              <a:gd name="connsiteY7" fmla="*/ 19050 h 295275"/>
              <a:gd name="connsiteX8" fmla="*/ 261937 w 328612"/>
              <a:gd name="connsiteY8" fmla="*/ 0 h 295275"/>
              <a:gd name="connsiteX9" fmla="*/ 328612 w 328612"/>
              <a:gd name="connsiteY9" fmla="*/ 26194 h 295275"/>
              <a:gd name="connsiteX10" fmla="*/ 309562 w 328612"/>
              <a:gd name="connsiteY10" fmla="*/ 119063 h 295275"/>
              <a:gd name="connsiteX11" fmla="*/ 269081 w 328612"/>
              <a:gd name="connsiteY11" fmla="*/ 107156 h 295275"/>
              <a:gd name="connsiteX12" fmla="*/ 257175 w 328612"/>
              <a:gd name="connsiteY12" fmla="*/ 152400 h 295275"/>
              <a:gd name="connsiteX13" fmla="*/ 228600 w 328612"/>
              <a:gd name="connsiteY13" fmla="*/ 178594 h 295275"/>
              <a:gd name="connsiteX14" fmla="*/ 211931 w 328612"/>
              <a:gd name="connsiteY14" fmla="*/ 202406 h 295275"/>
              <a:gd name="connsiteX15" fmla="*/ 247650 w 328612"/>
              <a:gd name="connsiteY15" fmla="*/ 221456 h 295275"/>
              <a:gd name="connsiteX16" fmla="*/ 247650 w 328612"/>
              <a:gd name="connsiteY16" fmla="*/ 266700 h 295275"/>
              <a:gd name="connsiteX17" fmla="*/ 223837 w 328612"/>
              <a:gd name="connsiteY17" fmla="*/ 295275 h 295275"/>
              <a:gd name="connsiteX18" fmla="*/ 190500 w 328612"/>
              <a:gd name="connsiteY18" fmla="*/ 276225 h 295275"/>
              <a:gd name="connsiteX19" fmla="*/ 130968 w 328612"/>
              <a:gd name="connsiteY19" fmla="*/ 276225 h 295275"/>
              <a:gd name="connsiteX20" fmla="*/ 54768 w 328612"/>
              <a:gd name="connsiteY20" fmla="*/ 26670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8612" h="295275">
                <a:moveTo>
                  <a:pt x="54768" y="266700"/>
                </a:moveTo>
                <a:lnTo>
                  <a:pt x="0" y="216694"/>
                </a:lnTo>
                <a:lnTo>
                  <a:pt x="30956" y="178594"/>
                </a:lnTo>
                <a:lnTo>
                  <a:pt x="61912" y="130969"/>
                </a:lnTo>
                <a:lnTo>
                  <a:pt x="85725" y="59531"/>
                </a:lnTo>
                <a:lnTo>
                  <a:pt x="123825" y="35719"/>
                </a:lnTo>
                <a:lnTo>
                  <a:pt x="138112" y="14288"/>
                </a:lnTo>
                <a:lnTo>
                  <a:pt x="211931" y="19050"/>
                </a:lnTo>
                <a:lnTo>
                  <a:pt x="261937" y="0"/>
                </a:lnTo>
                <a:lnTo>
                  <a:pt x="328612" y="26194"/>
                </a:lnTo>
                <a:lnTo>
                  <a:pt x="309562" y="119063"/>
                </a:lnTo>
                <a:lnTo>
                  <a:pt x="269081" y="107156"/>
                </a:lnTo>
                <a:lnTo>
                  <a:pt x="257175" y="152400"/>
                </a:lnTo>
                <a:lnTo>
                  <a:pt x="228600" y="178594"/>
                </a:lnTo>
                <a:lnTo>
                  <a:pt x="211931" y="202406"/>
                </a:lnTo>
                <a:lnTo>
                  <a:pt x="247650" y="221456"/>
                </a:lnTo>
                <a:lnTo>
                  <a:pt x="247650" y="266700"/>
                </a:lnTo>
                <a:lnTo>
                  <a:pt x="223837" y="295275"/>
                </a:lnTo>
                <a:lnTo>
                  <a:pt x="190500" y="276225"/>
                </a:lnTo>
                <a:lnTo>
                  <a:pt x="130968" y="276225"/>
                </a:lnTo>
                <a:lnTo>
                  <a:pt x="54768" y="26670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4186241" y="5553077"/>
            <a:ext cx="307181" cy="352425"/>
          </a:xfrm>
          <a:custGeom>
            <a:avLst/>
            <a:gdLst>
              <a:gd name="connsiteX0" fmla="*/ 114300 w 307181"/>
              <a:gd name="connsiteY0" fmla="*/ 0 h 264319"/>
              <a:gd name="connsiteX1" fmla="*/ 307181 w 307181"/>
              <a:gd name="connsiteY1" fmla="*/ 35719 h 264319"/>
              <a:gd name="connsiteX2" fmla="*/ 280987 w 307181"/>
              <a:gd name="connsiteY2" fmla="*/ 128588 h 264319"/>
              <a:gd name="connsiteX3" fmla="*/ 295275 w 307181"/>
              <a:gd name="connsiteY3" fmla="*/ 154782 h 264319"/>
              <a:gd name="connsiteX4" fmla="*/ 276225 w 307181"/>
              <a:gd name="connsiteY4" fmla="*/ 171450 h 264319"/>
              <a:gd name="connsiteX5" fmla="*/ 240506 w 307181"/>
              <a:gd name="connsiteY5" fmla="*/ 188119 h 264319"/>
              <a:gd name="connsiteX6" fmla="*/ 209550 w 307181"/>
              <a:gd name="connsiteY6" fmla="*/ 238125 h 264319"/>
              <a:gd name="connsiteX7" fmla="*/ 173831 w 307181"/>
              <a:gd name="connsiteY7" fmla="*/ 264319 h 264319"/>
              <a:gd name="connsiteX8" fmla="*/ 126206 w 307181"/>
              <a:gd name="connsiteY8" fmla="*/ 252413 h 264319"/>
              <a:gd name="connsiteX9" fmla="*/ 83343 w 307181"/>
              <a:gd name="connsiteY9" fmla="*/ 226219 h 264319"/>
              <a:gd name="connsiteX10" fmla="*/ 50006 w 307181"/>
              <a:gd name="connsiteY10" fmla="*/ 228600 h 264319"/>
              <a:gd name="connsiteX11" fmla="*/ 9525 w 307181"/>
              <a:gd name="connsiteY11" fmla="*/ 197644 h 264319"/>
              <a:gd name="connsiteX12" fmla="*/ 35718 w 307181"/>
              <a:gd name="connsiteY12" fmla="*/ 161925 h 264319"/>
              <a:gd name="connsiteX13" fmla="*/ 30956 w 307181"/>
              <a:gd name="connsiteY13" fmla="*/ 133350 h 264319"/>
              <a:gd name="connsiteX14" fmla="*/ 0 w 307181"/>
              <a:gd name="connsiteY14" fmla="*/ 123825 h 264319"/>
              <a:gd name="connsiteX15" fmla="*/ 28575 w 307181"/>
              <a:gd name="connsiteY15" fmla="*/ 92869 h 264319"/>
              <a:gd name="connsiteX16" fmla="*/ 50006 w 307181"/>
              <a:gd name="connsiteY16" fmla="*/ 64294 h 264319"/>
              <a:gd name="connsiteX17" fmla="*/ 114300 w 307181"/>
              <a:gd name="connsiteY17" fmla="*/ 0 h 264319"/>
              <a:gd name="connsiteX0" fmla="*/ 114300 w 307181"/>
              <a:gd name="connsiteY0" fmla="*/ 0 h 264319"/>
              <a:gd name="connsiteX1" fmla="*/ 307181 w 307181"/>
              <a:gd name="connsiteY1" fmla="*/ 35719 h 264319"/>
              <a:gd name="connsiteX2" fmla="*/ 280987 w 307181"/>
              <a:gd name="connsiteY2" fmla="*/ 128588 h 264319"/>
              <a:gd name="connsiteX3" fmla="*/ 295275 w 307181"/>
              <a:gd name="connsiteY3" fmla="*/ 154782 h 264319"/>
              <a:gd name="connsiteX4" fmla="*/ 276225 w 307181"/>
              <a:gd name="connsiteY4" fmla="*/ 171450 h 264319"/>
              <a:gd name="connsiteX5" fmla="*/ 240506 w 307181"/>
              <a:gd name="connsiteY5" fmla="*/ 188119 h 264319"/>
              <a:gd name="connsiteX6" fmla="*/ 209550 w 307181"/>
              <a:gd name="connsiteY6" fmla="*/ 238125 h 264319"/>
              <a:gd name="connsiteX7" fmla="*/ 173831 w 307181"/>
              <a:gd name="connsiteY7" fmla="*/ 264319 h 264319"/>
              <a:gd name="connsiteX8" fmla="*/ 126206 w 307181"/>
              <a:gd name="connsiteY8" fmla="*/ 252413 h 264319"/>
              <a:gd name="connsiteX9" fmla="*/ 83343 w 307181"/>
              <a:gd name="connsiteY9" fmla="*/ 226219 h 264319"/>
              <a:gd name="connsiteX10" fmla="*/ 50006 w 307181"/>
              <a:gd name="connsiteY10" fmla="*/ 228600 h 264319"/>
              <a:gd name="connsiteX11" fmla="*/ 9525 w 307181"/>
              <a:gd name="connsiteY11" fmla="*/ 197644 h 264319"/>
              <a:gd name="connsiteX12" fmla="*/ 35718 w 307181"/>
              <a:gd name="connsiteY12" fmla="*/ 161925 h 264319"/>
              <a:gd name="connsiteX13" fmla="*/ 30956 w 307181"/>
              <a:gd name="connsiteY13" fmla="*/ 133350 h 264319"/>
              <a:gd name="connsiteX14" fmla="*/ 0 w 307181"/>
              <a:gd name="connsiteY14" fmla="*/ 123825 h 264319"/>
              <a:gd name="connsiteX15" fmla="*/ 28575 w 307181"/>
              <a:gd name="connsiteY15" fmla="*/ 92869 h 264319"/>
              <a:gd name="connsiteX16" fmla="*/ 57150 w 307181"/>
              <a:gd name="connsiteY16" fmla="*/ 28576 h 264319"/>
              <a:gd name="connsiteX17" fmla="*/ 114300 w 307181"/>
              <a:gd name="connsiteY17" fmla="*/ 0 h 264319"/>
              <a:gd name="connsiteX0" fmla="*/ 114300 w 307181"/>
              <a:gd name="connsiteY0" fmla="*/ 0 h 264319"/>
              <a:gd name="connsiteX1" fmla="*/ 307181 w 307181"/>
              <a:gd name="connsiteY1" fmla="*/ 35719 h 264319"/>
              <a:gd name="connsiteX2" fmla="*/ 280987 w 307181"/>
              <a:gd name="connsiteY2" fmla="*/ 128588 h 264319"/>
              <a:gd name="connsiteX3" fmla="*/ 295275 w 307181"/>
              <a:gd name="connsiteY3" fmla="*/ 154782 h 264319"/>
              <a:gd name="connsiteX4" fmla="*/ 276225 w 307181"/>
              <a:gd name="connsiteY4" fmla="*/ 171450 h 264319"/>
              <a:gd name="connsiteX5" fmla="*/ 240506 w 307181"/>
              <a:gd name="connsiteY5" fmla="*/ 188119 h 264319"/>
              <a:gd name="connsiteX6" fmla="*/ 209550 w 307181"/>
              <a:gd name="connsiteY6" fmla="*/ 238125 h 264319"/>
              <a:gd name="connsiteX7" fmla="*/ 173831 w 307181"/>
              <a:gd name="connsiteY7" fmla="*/ 264319 h 264319"/>
              <a:gd name="connsiteX8" fmla="*/ 126206 w 307181"/>
              <a:gd name="connsiteY8" fmla="*/ 252413 h 264319"/>
              <a:gd name="connsiteX9" fmla="*/ 83343 w 307181"/>
              <a:gd name="connsiteY9" fmla="*/ 226219 h 264319"/>
              <a:gd name="connsiteX10" fmla="*/ 50006 w 307181"/>
              <a:gd name="connsiteY10" fmla="*/ 228600 h 264319"/>
              <a:gd name="connsiteX11" fmla="*/ 9525 w 307181"/>
              <a:gd name="connsiteY11" fmla="*/ 197644 h 264319"/>
              <a:gd name="connsiteX12" fmla="*/ 35718 w 307181"/>
              <a:gd name="connsiteY12" fmla="*/ 161925 h 264319"/>
              <a:gd name="connsiteX13" fmla="*/ 30956 w 307181"/>
              <a:gd name="connsiteY13" fmla="*/ 133350 h 264319"/>
              <a:gd name="connsiteX14" fmla="*/ 0 w 307181"/>
              <a:gd name="connsiteY14" fmla="*/ 123825 h 264319"/>
              <a:gd name="connsiteX15" fmla="*/ 28575 w 307181"/>
              <a:gd name="connsiteY15" fmla="*/ 92869 h 264319"/>
              <a:gd name="connsiteX16" fmla="*/ 57150 w 307181"/>
              <a:gd name="connsiteY16" fmla="*/ 28576 h 264319"/>
              <a:gd name="connsiteX17" fmla="*/ 114300 w 307181"/>
              <a:gd name="connsiteY17" fmla="*/ 0 h 26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07181" h="264319">
                <a:moveTo>
                  <a:pt x="114300" y="0"/>
                </a:moveTo>
                <a:lnTo>
                  <a:pt x="307181" y="35719"/>
                </a:lnTo>
                <a:lnTo>
                  <a:pt x="280987" y="128588"/>
                </a:lnTo>
                <a:lnTo>
                  <a:pt x="295275" y="154782"/>
                </a:lnTo>
                <a:lnTo>
                  <a:pt x="276225" y="171450"/>
                </a:lnTo>
                <a:lnTo>
                  <a:pt x="240506" y="188119"/>
                </a:lnTo>
                <a:lnTo>
                  <a:pt x="209550" y="238125"/>
                </a:lnTo>
                <a:lnTo>
                  <a:pt x="173831" y="264319"/>
                </a:lnTo>
                <a:lnTo>
                  <a:pt x="126206" y="252413"/>
                </a:lnTo>
                <a:lnTo>
                  <a:pt x="83343" y="226219"/>
                </a:lnTo>
                <a:lnTo>
                  <a:pt x="50006" y="228600"/>
                </a:lnTo>
                <a:lnTo>
                  <a:pt x="9525" y="197644"/>
                </a:lnTo>
                <a:lnTo>
                  <a:pt x="35718" y="161925"/>
                </a:lnTo>
                <a:lnTo>
                  <a:pt x="30956" y="133350"/>
                </a:lnTo>
                <a:lnTo>
                  <a:pt x="0" y="123825"/>
                </a:lnTo>
                <a:lnTo>
                  <a:pt x="28575" y="92869"/>
                </a:lnTo>
                <a:cubicBezTo>
                  <a:pt x="38100" y="71438"/>
                  <a:pt x="64294" y="50007"/>
                  <a:pt x="57150" y="28576"/>
                </a:cubicBezTo>
                <a:lnTo>
                  <a:pt x="11430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3933825" y="2671235"/>
            <a:ext cx="1136650" cy="1587500"/>
          </a:xfrm>
          <a:custGeom>
            <a:avLst/>
            <a:gdLst>
              <a:gd name="connsiteX0" fmla="*/ 0 w 1136650"/>
              <a:gd name="connsiteY0" fmla="*/ 149225 h 1190625"/>
              <a:gd name="connsiteX1" fmla="*/ 22225 w 1136650"/>
              <a:gd name="connsiteY1" fmla="*/ 88900 h 1190625"/>
              <a:gd name="connsiteX2" fmla="*/ 257175 w 1136650"/>
              <a:gd name="connsiteY2" fmla="*/ 123825 h 1190625"/>
              <a:gd name="connsiteX3" fmla="*/ 276225 w 1136650"/>
              <a:gd name="connsiteY3" fmla="*/ 0 h 1190625"/>
              <a:gd name="connsiteX4" fmla="*/ 520700 w 1136650"/>
              <a:gd name="connsiteY4" fmla="*/ 57150 h 1190625"/>
              <a:gd name="connsiteX5" fmla="*/ 549275 w 1136650"/>
              <a:gd name="connsiteY5" fmla="*/ 50800 h 1190625"/>
              <a:gd name="connsiteX6" fmla="*/ 587375 w 1136650"/>
              <a:gd name="connsiteY6" fmla="*/ 57150 h 1190625"/>
              <a:gd name="connsiteX7" fmla="*/ 622300 w 1136650"/>
              <a:gd name="connsiteY7" fmla="*/ 73025 h 1190625"/>
              <a:gd name="connsiteX8" fmla="*/ 631825 w 1136650"/>
              <a:gd name="connsiteY8" fmla="*/ 95250 h 1190625"/>
              <a:gd name="connsiteX9" fmla="*/ 631825 w 1136650"/>
              <a:gd name="connsiteY9" fmla="*/ 127000 h 1190625"/>
              <a:gd name="connsiteX10" fmla="*/ 574675 w 1136650"/>
              <a:gd name="connsiteY10" fmla="*/ 171450 h 1190625"/>
              <a:gd name="connsiteX11" fmla="*/ 587375 w 1136650"/>
              <a:gd name="connsiteY11" fmla="*/ 171450 h 1190625"/>
              <a:gd name="connsiteX12" fmla="*/ 615950 w 1136650"/>
              <a:gd name="connsiteY12" fmla="*/ 174625 h 1190625"/>
              <a:gd name="connsiteX13" fmla="*/ 638175 w 1136650"/>
              <a:gd name="connsiteY13" fmla="*/ 203200 h 1190625"/>
              <a:gd name="connsiteX14" fmla="*/ 638175 w 1136650"/>
              <a:gd name="connsiteY14" fmla="*/ 215900 h 1190625"/>
              <a:gd name="connsiteX15" fmla="*/ 644525 w 1136650"/>
              <a:gd name="connsiteY15" fmla="*/ 231775 h 1190625"/>
              <a:gd name="connsiteX16" fmla="*/ 676275 w 1136650"/>
              <a:gd name="connsiteY16" fmla="*/ 244475 h 1190625"/>
              <a:gd name="connsiteX17" fmla="*/ 679450 w 1136650"/>
              <a:gd name="connsiteY17" fmla="*/ 311150 h 1190625"/>
              <a:gd name="connsiteX18" fmla="*/ 717550 w 1136650"/>
              <a:gd name="connsiteY18" fmla="*/ 428625 h 1190625"/>
              <a:gd name="connsiteX19" fmla="*/ 762000 w 1136650"/>
              <a:gd name="connsiteY19" fmla="*/ 492125 h 1190625"/>
              <a:gd name="connsiteX20" fmla="*/ 777875 w 1136650"/>
              <a:gd name="connsiteY20" fmla="*/ 577850 h 1190625"/>
              <a:gd name="connsiteX21" fmla="*/ 784225 w 1136650"/>
              <a:gd name="connsiteY21" fmla="*/ 612775 h 1190625"/>
              <a:gd name="connsiteX22" fmla="*/ 885825 w 1136650"/>
              <a:gd name="connsiteY22" fmla="*/ 615950 h 1190625"/>
              <a:gd name="connsiteX23" fmla="*/ 876300 w 1136650"/>
              <a:gd name="connsiteY23" fmla="*/ 749300 h 1190625"/>
              <a:gd name="connsiteX24" fmla="*/ 879475 w 1136650"/>
              <a:gd name="connsiteY24" fmla="*/ 787400 h 1190625"/>
              <a:gd name="connsiteX25" fmla="*/ 955675 w 1136650"/>
              <a:gd name="connsiteY25" fmla="*/ 771525 h 1190625"/>
              <a:gd name="connsiteX26" fmla="*/ 996950 w 1136650"/>
              <a:gd name="connsiteY26" fmla="*/ 752475 h 1190625"/>
              <a:gd name="connsiteX27" fmla="*/ 1031875 w 1136650"/>
              <a:gd name="connsiteY27" fmla="*/ 765175 h 1190625"/>
              <a:gd name="connsiteX28" fmla="*/ 1108075 w 1136650"/>
              <a:gd name="connsiteY28" fmla="*/ 781050 h 1190625"/>
              <a:gd name="connsiteX29" fmla="*/ 1136650 w 1136650"/>
              <a:gd name="connsiteY29" fmla="*/ 819150 h 1190625"/>
              <a:gd name="connsiteX30" fmla="*/ 1130300 w 1136650"/>
              <a:gd name="connsiteY30" fmla="*/ 911225 h 1190625"/>
              <a:gd name="connsiteX31" fmla="*/ 1130300 w 1136650"/>
              <a:gd name="connsiteY31" fmla="*/ 1012825 h 1190625"/>
              <a:gd name="connsiteX32" fmla="*/ 1120775 w 1136650"/>
              <a:gd name="connsiteY32" fmla="*/ 1060450 h 1190625"/>
              <a:gd name="connsiteX33" fmla="*/ 1104900 w 1136650"/>
              <a:gd name="connsiteY33" fmla="*/ 1155700 h 1190625"/>
              <a:gd name="connsiteX34" fmla="*/ 1111250 w 1136650"/>
              <a:gd name="connsiteY34" fmla="*/ 1190625 h 1190625"/>
              <a:gd name="connsiteX35" fmla="*/ 1069975 w 1136650"/>
              <a:gd name="connsiteY35" fmla="*/ 1181100 h 1190625"/>
              <a:gd name="connsiteX36" fmla="*/ 1047750 w 1136650"/>
              <a:gd name="connsiteY36" fmla="*/ 1149350 h 1190625"/>
              <a:gd name="connsiteX37" fmla="*/ 1006475 w 1136650"/>
              <a:gd name="connsiteY37" fmla="*/ 1152525 h 1190625"/>
              <a:gd name="connsiteX38" fmla="*/ 933450 w 1136650"/>
              <a:gd name="connsiteY38" fmla="*/ 1143000 h 1190625"/>
              <a:gd name="connsiteX39" fmla="*/ 927100 w 1136650"/>
              <a:gd name="connsiteY39" fmla="*/ 1092200 h 1190625"/>
              <a:gd name="connsiteX40" fmla="*/ 892175 w 1136650"/>
              <a:gd name="connsiteY40" fmla="*/ 1095375 h 1190625"/>
              <a:gd name="connsiteX41" fmla="*/ 850900 w 1136650"/>
              <a:gd name="connsiteY41" fmla="*/ 1076325 h 1190625"/>
              <a:gd name="connsiteX42" fmla="*/ 850900 w 1136650"/>
              <a:gd name="connsiteY42" fmla="*/ 1044575 h 1190625"/>
              <a:gd name="connsiteX43" fmla="*/ 860425 w 1136650"/>
              <a:gd name="connsiteY43" fmla="*/ 1035050 h 1190625"/>
              <a:gd name="connsiteX44" fmla="*/ 828675 w 1136650"/>
              <a:gd name="connsiteY44" fmla="*/ 1057275 h 1190625"/>
              <a:gd name="connsiteX45" fmla="*/ 803275 w 1136650"/>
              <a:gd name="connsiteY45" fmla="*/ 1066800 h 1190625"/>
              <a:gd name="connsiteX46" fmla="*/ 771525 w 1136650"/>
              <a:gd name="connsiteY46" fmla="*/ 1066800 h 1190625"/>
              <a:gd name="connsiteX47" fmla="*/ 723900 w 1136650"/>
              <a:gd name="connsiteY47" fmla="*/ 1066800 h 1190625"/>
              <a:gd name="connsiteX48" fmla="*/ 669925 w 1136650"/>
              <a:gd name="connsiteY48" fmla="*/ 1066800 h 1190625"/>
              <a:gd name="connsiteX49" fmla="*/ 628650 w 1136650"/>
              <a:gd name="connsiteY49" fmla="*/ 1050925 h 1190625"/>
              <a:gd name="connsiteX50" fmla="*/ 625475 w 1136650"/>
              <a:gd name="connsiteY50" fmla="*/ 1006475 h 1190625"/>
              <a:gd name="connsiteX51" fmla="*/ 606425 w 1136650"/>
              <a:gd name="connsiteY51" fmla="*/ 990600 h 1190625"/>
              <a:gd name="connsiteX52" fmla="*/ 603250 w 1136650"/>
              <a:gd name="connsiteY52" fmla="*/ 1009650 h 1190625"/>
              <a:gd name="connsiteX53" fmla="*/ 625475 w 1136650"/>
              <a:gd name="connsiteY53" fmla="*/ 923925 h 1190625"/>
              <a:gd name="connsiteX54" fmla="*/ 628650 w 1136650"/>
              <a:gd name="connsiteY54" fmla="*/ 895350 h 1190625"/>
              <a:gd name="connsiteX55" fmla="*/ 590550 w 1136650"/>
              <a:gd name="connsiteY55" fmla="*/ 885825 h 1190625"/>
              <a:gd name="connsiteX56" fmla="*/ 622300 w 1136650"/>
              <a:gd name="connsiteY56" fmla="*/ 850900 h 1190625"/>
              <a:gd name="connsiteX57" fmla="*/ 577850 w 1136650"/>
              <a:gd name="connsiteY57" fmla="*/ 857250 h 1190625"/>
              <a:gd name="connsiteX58" fmla="*/ 542925 w 1136650"/>
              <a:gd name="connsiteY58" fmla="*/ 873125 h 1190625"/>
              <a:gd name="connsiteX59" fmla="*/ 492125 w 1136650"/>
              <a:gd name="connsiteY59" fmla="*/ 876300 h 1190625"/>
              <a:gd name="connsiteX60" fmla="*/ 438150 w 1136650"/>
              <a:gd name="connsiteY60" fmla="*/ 889000 h 1190625"/>
              <a:gd name="connsiteX61" fmla="*/ 396875 w 1136650"/>
              <a:gd name="connsiteY61" fmla="*/ 863600 h 1190625"/>
              <a:gd name="connsiteX62" fmla="*/ 406400 w 1136650"/>
              <a:gd name="connsiteY62" fmla="*/ 803275 h 1190625"/>
              <a:gd name="connsiteX63" fmla="*/ 450850 w 1136650"/>
              <a:gd name="connsiteY63" fmla="*/ 815975 h 1190625"/>
              <a:gd name="connsiteX64" fmla="*/ 384175 w 1136650"/>
              <a:gd name="connsiteY64" fmla="*/ 787400 h 1190625"/>
              <a:gd name="connsiteX65" fmla="*/ 320675 w 1136650"/>
              <a:gd name="connsiteY65" fmla="*/ 749300 h 1190625"/>
              <a:gd name="connsiteX66" fmla="*/ 276225 w 1136650"/>
              <a:gd name="connsiteY66" fmla="*/ 765175 h 1190625"/>
              <a:gd name="connsiteX67" fmla="*/ 279400 w 1136650"/>
              <a:gd name="connsiteY67" fmla="*/ 682625 h 1190625"/>
              <a:gd name="connsiteX68" fmla="*/ 180975 w 1136650"/>
              <a:gd name="connsiteY68" fmla="*/ 679450 h 1190625"/>
              <a:gd name="connsiteX69" fmla="*/ 104775 w 1136650"/>
              <a:gd name="connsiteY69" fmla="*/ 660400 h 1190625"/>
              <a:gd name="connsiteX70" fmla="*/ 111125 w 1136650"/>
              <a:gd name="connsiteY70" fmla="*/ 609600 h 1190625"/>
              <a:gd name="connsiteX71" fmla="*/ 111125 w 1136650"/>
              <a:gd name="connsiteY71" fmla="*/ 603250 h 1190625"/>
              <a:gd name="connsiteX72" fmla="*/ 88900 w 1136650"/>
              <a:gd name="connsiteY72" fmla="*/ 574675 h 1190625"/>
              <a:gd name="connsiteX73" fmla="*/ 50800 w 1136650"/>
              <a:gd name="connsiteY73" fmla="*/ 523875 h 1190625"/>
              <a:gd name="connsiteX74" fmla="*/ 79375 w 1136650"/>
              <a:gd name="connsiteY74" fmla="*/ 466725 h 1190625"/>
              <a:gd name="connsiteX75" fmla="*/ 117475 w 1136650"/>
              <a:gd name="connsiteY75" fmla="*/ 511175 h 1190625"/>
              <a:gd name="connsiteX76" fmla="*/ 117475 w 1136650"/>
              <a:gd name="connsiteY76" fmla="*/ 542925 h 1190625"/>
              <a:gd name="connsiteX77" fmla="*/ 250825 w 1136650"/>
              <a:gd name="connsiteY77" fmla="*/ 568325 h 1190625"/>
              <a:gd name="connsiteX78" fmla="*/ 288925 w 1136650"/>
              <a:gd name="connsiteY78" fmla="*/ 517525 h 1190625"/>
              <a:gd name="connsiteX79" fmla="*/ 346075 w 1136650"/>
              <a:gd name="connsiteY79" fmla="*/ 527050 h 1190625"/>
              <a:gd name="connsiteX80" fmla="*/ 307975 w 1136650"/>
              <a:gd name="connsiteY80" fmla="*/ 473075 h 1190625"/>
              <a:gd name="connsiteX81" fmla="*/ 314325 w 1136650"/>
              <a:gd name="connsiteY81" fmla="*/ 415925 h 1190625"/>
              <a:gd name="connsiteX82" fmla="*/ 273050 w 1136650"/>
              <a:gd name="connsiteY82" fmla="*/ 419100 h 1190625"/>
              <a:gd name="connsiteX83" fmla="*/ 187325 w 1136650"/>
              <a:gd name="connsiteY83" fmla="*/ 415925 h 1190625"/>
              <a:gd name="connsiteX84" fmla="*/ 152400 w 1136650"/>
              <a:gd name="connsiteY84" fmla="*/ 447675 h 1190625"/>
              <a:gd name="connsiteX85" fmla="*/ 82550 w 1136650"/>
              <a:gd name="connsiteY85" fmla="*/ 447675 h 1190625"/>
              <a:gd name="connsiteX86" fmla="*/ 104775 w 1136650"/>
              <a:gd name="connsiteY86" fmla="*/ 396875 h 1190625"/>
              <a:gd name="connsiteX87" fmla="*/ 136525 w 1136650"/>
              <a:gd name="connsiteY87" fmla="*/ 298450 h 1190625"/>
              <a:gd name="connsiteX88" fmla="*/ 85725 w 1136650"/>
              <a:gd name="connsiteY88" fmla="*/ 276225 h 1190625"/>
              <a:gd name="connsiteX89" fmla="*/ 101600 w 1136650"/>
              <a:gd name="connsiteY89" fmla="*/ 200025 h 1190625"/>
              <a:gd name="connsiteX90" fmla="*/ 104775 w 1136650"/>
              <a:gd name="connsiteY90" fmla="*/ 142875 h 1190625"/>
              <a:gd name="connsiteX91" fmla="*/ 0 w 1136650"/>
              <a:gd name="connsiteY91" fmla="*/ 149225 h 1190625"/>
              <a:gd name="connsiteX0" fmla="*/ 0 w 1136650"/>
              <a:gd name="connsiteY0" fmla="*/ 149225 h 1190625"/>
              <a:gd name="connsiteX1" fmla="*/ 22225 w 1136650"/>
              <a:gd name="connsiteY1" fmla="*/ 88900 h 1190625"/>
              <a:gd name="connsiteX2" fmla="*/ 257175 w 1136650"/>
              <a:gd name="connsiteY2" fmla="*/ 123825 h 1190625"/>
              <a:gd name="connsiteX3" fmla="*/ 276225 w 1136650"/>
              <a:gd name="connsiteY3" fmla="*/ 0 h 1190625"/>
              <a:gd name="connsiteX4" fmla="*/ 520700 w 1136650"/>
              <a:gd name="connsiteY4" fmla="*/ 57150 h 1190625"/>
              <a:gd name="connsiteX5" fmla="*/ 549275 w 1136650"/>
              <a:gd name="connsiteY5" fmla="*/ 50800 h 1190625"/>
              <a:gd name="connsiteX6" fmla="*/ 587375 w 1136650"/>
              <a:gd name="connsiteY6" fmla="*/ 57150 h 1190625"/>
              <a:gd name="connsiteX7" fmla="*/ 622300 w 1136650"/>
              <a:gd name="connsiteY7" fmla="*/ 73025 h 1190625"/>
              <a:gd name="connsiteX8" fmla="*/ 631825 w 1136650"/>
              <a:gd name="connsiteY8" fmla="*/ 95250 h 1190625"/>
              <a:gd name="connsiteX9" fmla="*/ 631825 w 1136650"/>
              <a:gd name="connsiteY9" fmla="*/ 127000 h 1190625"/>
              <a:gd name="connsiteX10" fmla="*/ 574675 w 1136650"/>
              <a:gd name="connsiteY10" fmla="*/ 171450 h 1190625"/>
              <a:gd name="connsiteX11" fmla="*/ 587375 w 1136650"/>
              <a:gd name="connsiteY11" fmla="*/ 171450 h 1190625"/>
              <a:gd name="connsiteX12" fmla="*/ 615950 w 1136650"/>
              <a:gd name="connsiteY12" fmla="*/ 174625 h 1190625"/>
              <a:gd name="connsiteX13" fmla="*/ 638175 w 1136650"/>
              <a:gd name="connsiteY13" fmla="*/ 203200 h 1190625"/>
              <a:gd name="connsiteX14" fmla="*/ 638175 w 1136650"/>
              <a:gd name="connsiteY14" fmla="*/ 215900 h 1190625"/>
              <a:gd name="connsiteX15" fmla="*/ 644525 w 1136650"/>
              <a:gd name="connsiteY15" fmla="*/ 231775 h 1190625"/>
              <a:gd name="connsiteX16" fmla="*/ 676275 w 1136650"/>
              <a:gd name="connsiteY16" fmla="*/ 244475 h 1190625"/>
              <a:gd name="connsiteX17" fmla="*/ 679450 w 1136650"/>
              <a:gd name="connsiteY17" fmla="*/ 311150 h 1190625"/>
              <a:gd name="connsiteX18" fmla="*/ 717550 w 1136650"/>
              <a:gd name="connsiteY18" fmla="*/ 428625 h 1190625"/>
              <a:gd name="connsiteX19" fmla="*/ 762000 w 1136650"/>
              <a:gd name="connsiteY19" fmla="*/ 492125 h 1190625"/>
              <a:gd name="connsiteX20" fmla="*/ 777875 w 1136650"/>
              <a:gd name="connsiteY20" fmla="*/ 577850 h 1190625"/>
              <a:gd name="connsiteX21" fmla="*/ 784225 w 1136650"/>
              <a:gd name="connsiteY21" fmla="*/ 612775 h 1190625"/>
              <a:gd name="connsiteX22" fmla="*/ 885825 w 1136650"/>
              <a:gd name="connsiteY22" fmla="*/ 615950 h 1190625"/>
              <a:gd name="connsiteX23" fmla="*/ 876300 w 1136650"/>
              <a:gd name="connsiteY23" fmla="*/ 749300 h 1190625"/>
              <a:gd name="connsiteX24" fmla="*/ 879475 w 1136650"/>
              <a:gd name="connsiteY24" fmla="*/ 787400 h 1190625"/>
              <a:gd name="connsiteX25" fmla="*/ 955675 w 1136650"/>
              <a:gd name="connsiteY25" fmla="*/ 771525 h 1190625"/>
              <a:gd name="connsiteX26" fmla="*/ 996950 w 1136650"/>
              <a:gd name="connsiteY26" fmla="*/ 752475 h 1190625"/>
              <a:gd name="connsiteX27" fmla="*/ 1031875 w 1136650"/>
              <a:gd name="connsiteY27" fmla="*/ 765175 h 1190625"/>
              <a:gd name="connsiteX28" fmla="*/ 1108075 w 1136650"/>
              <a:gd name="connsiteY28" fmla="*/ 781050 h 1190625"/>
              <a:gd name="connsiteX29" fmla="*/ 1136650 w 1136650"/>
              <a:gd name="connsiteY29" fmla="*/ 819150 h 1190625"/>
              <a:gd name="connsiteX30" fmla="*/ 1130300 w 1136650"/>
              <a:gd name="connsiteY30" fmla="*/ 911225 h 1190625"/>
              <a:gd name="connsiteX31" fmla="*/ 1130300 w 1136650"/>
              <a:gd name="connsiteY31" fmla="*/ 1012825 h 1190625"/>
              <a:gd name="connsiteX32" fmla="*/ 1120775 w 1136650"/>
              <a:gd name="connsiteY32" fmla="*/ 1060450 h 1190625"/>
              <a:gd name="connsiteX33" fmla="*/ 1104900 w 1136650"/>
              <a:gd name="connsiteY33" fmla="*/ 1155700 h 1190625"/>
              <a:gd name="connsiteX34" fmla="*/ 1111250 w 1136650"/>
              <a:gd name="connsiteY34" fmla="*/ 1190625 h 1190625"/>
              <a:gd name="connsiteX35" fmla="*/ 1069975 w 1136650"/>
              <a:gd name="connsiteY35" fmla="*/ 1181100 h 1190625"/>
              <a:gd name="connsiteX36" fmla="*/ 1047750 w 1136650"/>
              <a:gd name="connsiteY36" fmla="*/ 1149350 h 1190625"/>
              <a:gd name="connsiteX37" fmla="*/ 1006475 w 1136650"/>
              <a:gd name="connsiteY37" fmla="*/ 1152525 h 1190625"/>
              <a:gd name="connsiteX38" fmla="*/ 933450 w 1136650"/>
              <a:gd name="connsiteY38" fmla="*/ 1143000 h 1190625"/>
              <a:gd name="connsiteX39" fmla="*/ 927100 w 1136650"/>
              <a:gd name="connsiteY39" fmla="*/ 1092200 h 1190625"/>
              <a:gd name="connsiteX40" fmla="*/ 892175 w 1136650"/>
              <a:gd name="connsiteY40" fmla="*/ 1095375 h 1190625"/>
              <a:gd name="connsiteX41" fmla="*/ 850900 w 1136650"/>
              <a:gd name="connsiteY41" fmla="*/ 1076325 h 1190625"/>
              <a:gd name="connsiteX42" fmla="*/ 850900 w 1136650"/>
              <a:gd name="connsiteY42" fmla="*/ 1044575 h 1190625"/>
              <a:gd name="connsiteX43" fmla="*/ 860425 w 1136650"/>
              <a:gd name="connsiteY43" fmla="*/ 1035050 h 1190625"/>
              <a:gd name="connsiteX44" fmla="*/ 828675 w 1136650"/>
              <a:gd name="connsiteY44" fmla="*/ 1057275 h 1190625"/>
              <a:gd name="connsiteX45" fmla="*/ 803275 w 1136650"/>
              <a:gd name="connsiteY45" fmla="*/ 1066800 h 1190625"/>
              <a:gd name="connsiteX46" fmla="*/ 771525 w 1136650"/>
              <a:gd name="connsiteY46" fmla="*/ 1066800 h 1190625"/>
              <a:gd name="connsiteX47" fmla="*/ 723900 w 1136650"/>
              <a:gd name="connsiteY47" fmla="*/ 1066800 h 1190625"/>
              <a:gd name="connsiteX48" fmla="*/ 669925 w 1136650"/>
              <a:gd name="connsiteY48" fmla="*/ 1066800 h 1190625"/>
              <a:gd name="connsiteX49" fmla="*/ 628650 w 1136650"/>
              <a:gd name="connsiteY49" fmla="*/ 1050925 h 1190625"/>
              <a:gd name="connsiteX50" fmla="*/ 625475 w 1136650"/>
              <a:gd name="connsiteY50" fmla="*/ 1006475 h 1190625"/>
              <a:gd name="connsiteX51" fmla="*/ 606425 w 1136650"/>
              <a:gd name="connsiteY51" fmla="*/ 990600 h 1190625"/>
              <a:gd name="connsiteX52" fmla="*/ 603250 w 1136650"/>
              <a:gd name="connsiteY52" fmla="*/ 1009650 h 1190625"/>
              <a:gd name="connsiteX53" fmla="*/ 625475 w 1136650"/>
              <a:gd name="connsiteY53" fmla="*/ 923925 h 1190625"/>
              <a:gd name="connsiteX54" fmla="*/ 628650 w 1136650"/>
              <a:gd name="connsiteY54" fmla="*/ 895350 h 1190625"/>
              <a:gd name="connsiteX55" fmla="*/ 590550 w 1136650"/>
              <a:gd name="connsiteY55" fmla="*/ 885825 h 1190625"/>
              <a:gd name="connsiteX56" fmla="*/ 622300 w 1136650"/>
              <a:gd name="connsiteY56" fmla="*/ 850900 h 1190625"/>
              <a:gd name="connsiteX57" fmla="*/ 577850 w 1136650"/>
              <a:gd name="connsiteY57" fmla="*/ 857250 h 1190625"/>
              <a:gd name="connsiteX58" fmla="*/ 542925 w 1136650"/>
              <a:gd name="connsiteY58" fmla="*/ 873125 h 1190625"/>
              <a:gd name="connsiteX59" fmla="*/ 492125 w 1136650"/>
              <a:gd name="connsiteY59" fmla="*/ 876300 h 1190625"/>
              <a:gd name="connsiteX60" fmla="*/ 438150 w 1136650"/>
              <a:gd name="connsiteY60" fmla="*/ 889000 h 1190625"/>
              <a:gd name="connsiteX61" fmla="*/ 396875 w 1136650"/>
              <a:gd name="connsiteY61" fmla="*/ 863600 h 1190625"/>
              <a:gd name="connsiteX62" fmla="*/ 406400 w 1136650"/>
              <a:gd name="connsiteY62" fmla="*/ 803275 h 1190625"/>
              <a:gd name="connsiteX63" fmla="*/ 412750 w 1136650"/>
              <a:gd name="connsiteY63" fmla="*/ 812800 h 1190625"/>
              <a:gd name="connsiteX64" fmla="*/ 384175 w 1136650"/>
              <a:gd name="connsiteY64" fmla="*/ 787400 h 1190625"/>
              <a:gd name="connsiteX65" fmla="*/ 320675 w 1136650"/>
              <a:gd name="connsiteY65" fmla="*/ 749300 h 1190625"/>
              <a:gd name="connsiteX66" fmla="*/ 276225 w 1136650"/>
              <a:gd name="connsiteY66" fmla="*/ 765175 h 1190625"/>
              <a:gd name="connsiteX67" fmla="*/ 279400 w 1136650"/>
              <a:gd name="connsiteY67" fmla="*/ 682625 h 1190625"/>
              <a:gd name="connsiteX68" fmla="*/ 180975 w 1136650"/>
              <a:gd name="connsiteY68" fmla="*/ 679450 h 1190625"/>
              <a:gd name="connsiteX69" fmla="*/ 104775 w 1136650"/>
              <a:gd name="connsiteY69" fmla="*/ 660400 h 1190625"/>
              <a:gd name="connsiteX70" fmla="*/ 111125 w 1136650"/>
              <a:gd name="connsiteY70" fmla="*/ 609600 h 1190625"/>
              <a:gd name="connsiteX71" fmla="*/ 111125 w 1136650"/>
              <a:gd name="connsiteY71" fmla="*/ 603250 h 1190625"/>
              <a:gd name="connsiteX72" fmla="*/ 88900 w 1136650"/>
              <a:gd name="connsiteY72" fmla="*/ 574675 h 1190625"/>
              <a:gd name="connsiteX73" fmla="*/ 50800 w 1136650"/>
              <a:gd name="connsiteY73" fmla="*/ 523875 h 1190625"/>
              <a:gd name="connsiteX74" fmla="*/ 79375 w 1136650"/>
              <a:gd name="connsiteY74" fmla="*/ 466725 h 1190625"/>
              <a:gd name="connsiteX75" fmla="*/ 117475 w 1136650"/>
              <a:gd name="connsiteY75" fmla="*/ 511175 h 1190625"/>
              <a:gd name="connsiteX76" fmla="*/ 117475 w 1136650"/>
              <a:gd name="connsiteY76" fmla="*/ 542925 h 1190625"/>
              <a:gd name="connsiteX77" fmla="*/ 250825 w 1136650"/>
              <a:gd name="connsiteY77" fmla="*/ 568325 h 1190625"/>
              <a:gd name="connsiteX78" fmla="*/ 288925 w 1136650"/>
              <a:gd name="connsiteY78" fmla="*/ 517525 h 1190625"/>
              <a:gd name="connsiteX79" fmla="*/ 346075 w 1136650"/>
              <a:gd name="connsiteY79" fmla="*/ 527050 h 1190625"/>
              <a:gd name="connsiteX80" fmla="*/ 307975 w 1136650"/>
              <a:gd name="connsiteY80" fmla="*/ 473075 h 1190625"/>
              <a:gd name="connsiteX81" fmla="*/ 314325 w 1136650"/>
              <a:gd name="connsiteY81" fmla="*/ 415925 h 1190625"/>
              <a:gd name="connsiteX82" fmla="*/ 273050 w 1136650"/>
              <a:gd name="connsiteY82" fmla="*/ 419100 h 1190625"/>
              <a:gd name="connsiteX83" fmla="*/ 187325 w 1136650"/>
              <a:gd name="connsiteY83" fmla="*/ 415925 h 1190625"/>
              <a:gd name="connsiteX84" fmla="*/ 152400 w 1136650"/>
              <a:gd name="connsiteY84" fmla="*/ 447675 h 1190625"/>
              <a:gd name="connsiteX85" fmla="*/ 82550 w 1136650"/>
              <a:gd name="connsiteY85" fmla="*/ 447675 h 1190625"/>
              <a:gd name="connsiteX86" fmla="*/ 104775 w 1136650"/>
              <a:gd name="connsiteY86" fmla="*/ 396875 h 1190625"/>
              <a:gd name="connsiteX87" fmla="*/ 136525 w 1136650"/>
              <a:gd name="connsiteY87" fmla="*/ 298450 h 1190625"/>
              <a:gd name="connsiteX88" fmla="*/ 85725 w 1136650"/>
              <a:gd name="connsiteY88" fmla="*/ 276225 h 1190625"/>
              <a:gd name="connsiteX89" fmla="*/ 101600 w 1136650"/>
              <a:gd name="connsiteY89" fmla="*/ 200025 h 1190625"/>
              <a:gd name="connsiteX90" fmla="*/ 104775 w 1136650"/>
              <a:gd name="connsiteY90" fmla="*/ 142875 h 1190625"/>
              <a:gd name="connsiteX91" fmla="*/ 0 w 1136650"/>
              <a:gd name="connsiteY91" fmla="*/ 149225 h 1190625"/>
              <a:gd name="connsiteX0" fmla="*/ 0 w 1136650"/>
              <a:gd name="connsiteY0" fmla="*/ 149225 h 1190625"/>
              <a:gd name="connsiteX1" fmla="*/ 22225 w 1136650"/>
              <a:gd name="connsiteY1" fmla="*/ 88900 h 1190625"/>
              <a:gd name="connsiteX2" fmla="*/ 257175 w 1136650"/>
              <a:gd name="connsiteY2" fmla="*/ 123825 h 1190625"/>
              <a:gd name="connsiteX3" fmla="*/ 276225 w 1136650"/>
              <a:gd name="connsiteY3" fmla="*/ 0 h 1190625"/>
              <a:gd name="connsiteX4" fmla="*/ 520700 w 1136650"/>
              <a:gd name="connsiteY4" fmla="*/ 57150 h 1190625"/>
              <a:gd name="connsiteX5" fmla="*/ 549275 w 1136650"/>
              <a:gd name="connsiteY5" fmla="*/ 50800 h 1190625"/>
              <a:gd name="connsiteX6" fmla="*/ 587375 w 1136650"/>
              <a:gd name="connsiteY6" fmla="*/ 57150 h 1190625"/>
              <a:gd name="connsiteX7" fmla="*/ 622300 w 1136650"/>
              <a:gd name="connsiteY7" fmla="*/ 73025 h 1190625"/>
              <a:gd name="connsiteX8" fmla="*/ 631825 w 1136650"/>
              <a:gd name="connsiteY8" fmla="*/ 95250 h 1190625"/>
              <a:gd name="connsiteX9" fmla="*/ 631825 w 1136650"/>
              <a:gd name="connsiteY9" fmla="*/ 127000 h 1190625"/>
              <a:gd name="connsiteX10" fmla="*/ 574675 w 1136650"/>
              <a:gd name="connsiteY10" fmla="*/ 171450 h 1190625"/>
              <a:gd name="connsiteX11" fmla="*/ 587375 w 1136650"/>
              <a:gd name="connsiteY11" fmla="*/ 171450 h 1190625"/>
              <a:gd name="connsiteX12" fmla="*/ 615950 w 1136650"/>
              <a:gd name="connsiteY12" fmla="*/ 174625 h 1190625"/>
              <a:gd name="connsiteX13" fmla="*/ 638175 w 1136650"/>
              <a:gd name="connsiteY13" fmla="*/ 203200 h 1190625"/>
              <a:gd name="connsiteX14" fmla="*/ 638175 w 1136650"/>
              <a:gd name="connsiteY14" fmla="*/ 215900 h 1190625"/>
              <a:gd name="connsiteX15" fmla="*/ 644525 w 1136650"/>
              <a:gd name="connsiteY15" fmla="*/ 231775 h 1190625"/>
              <a:gd name="connsiteX16" fmla="*/ 676275 w 1136650"/>
              <a:gd name="connsiteY16" fmla="*/ 244475 h 1190625"/>
              <a:gd name="connsiteX17" fmla="*/ 679450 w 1136650"/>
              <a:gd name="connsiteY17" fmla="*/ 311150 h 1190625"/>
              <a:gd name="connsiteX18" fmla="*/ 717550 w 1136650"/>
              <a:gd name="connsiteY18" fmla="*/ 428625 h 1190625"/>
              <a:gd name="connsiteX19" fmla="*/ 762000 w 1136650"/>
              <a:gd name="connsiteY19" fmla="*/ 492125 h 1190625"/>
              <a:gd name="connsiteX20" fmla="*/ 777875 w 1136650"/>
              <a:gd name="connsiteY20" fmla="*/ 577850 h 1190625"/>
              <a:gd name="connsiteX21" fmla="*/ 784225 w 1136650"/>
              <a:gd name="connsiteY21" fmla="*/ 612775 h 1190625"/>
              <a:gd name="connsiteX22" fmla="*/ 885825 w 1136650"/>
              <a:gd name="connsiteY22" fmla="*/ 615950 h 1190625"/>
              <a:gd name="connsiteX23" fmla="*/ 876300 w 1136650"/>
              <a:gd name="connsiteY23" fmla="*/ 749300 h 1190625"/>
              <a:gd name="connsiteX24" fmla="*/ 879475 w 1136650"/>
              <a:gd name="connsiteY24" fmla="*/ 787400 h 1190625"/>
              <a:gd name="connsiteX25" fmla="*/ 955675 w 1136650"/>
              <a:gd name="connsiteY25" fmla="*/ 771525 h 1190625"/>
              <a:gd name="connsiteX26" fmla="*/ 996950 w 1136650"/>
              <a:gd name="connsiteY26" fmla="*/ 752475 h 1190625"/>
              <a:gd name="connsiteX27" fmla="*/ 1031875 w 1136650"/>
              <a:gd name="connsiteY27" fmla="*/ 765175 h 1190625"/>
              <a:gd name="connsiteX28" fmla="*/ 1108075 w 1136650"/>
              <a:gd name="connsiteY28" fmla="*/ 781050 h 1190625"/>
              <a:gd name="connsiteX29" fmla="*/ 1136650 w 1136650"/>
              <a:gd name="connsiteY29" fmla="*/ 819150 h 1190625"/>
              <a:gd name="connsiteX30" fmla="*/ 1130300 w 1136650"/>
              <a:gd name="connsiteY30" fmla="*/ 911225 h 1190625"/>
              <a:gd name="connsiteX31" fmla="*/ 1130300 w 1136650"/>
              <a:gd name="connsiteY31" fmla="*/ 1012825 h 1190625"/>
              <a:gd name="connsiteX32" fmla="*/ 1120775 w 1136650"/>
              <a:gd name="connsiteY32" fmla="*/ 1060450 h 1190625"/>
              <a:gd name="connsiteX33" fmla="*/ 1104900 w 1136650"/>
              <a:gd name="connsiteY33" fmla="*/ 1155700 h 1190625"/>
              <a:gd name="connsiteX34" fmla="*/ 1111250 w 1136650"/>
              <a:gd name="connsiteY34" fmla="*/ 1190625 h 1190625"/>
              <a:gd name="connsiteX35" fmla="*/ 1069975 w 1136650"/>
              <a:gd name="connsiteY35" fmla="*/ 1181100 h 1190625"/>
              <a:gd name="connsiteX36" fmla="*/ 1047750 w 1136650"/>
              <a:gd name="connsiteY36" fmla="*/ 1149350 h 1190625"/>
              <a:gd name="connsiteX37" fmla="*/ 1006475 w 1136650"/>
              <a:gd name="connsiteY37" fmla="*/ 1152525 h 1190625"/>
              <a:gd name="connsiteX38" fmla="*/ 933450 w 1136650"/>
              <a:gd name="connsiteY38" fmla="*/ 1143000 h 1190625"/>
              <a:gd name="connsiteX39" fmla="*/ 927100 w 1136650"/>
              <a:gd name="connsiteY39" fmla="*/ 1092200 h 1190625"/>
              <a:gd name="connsiteX40" fmla="*/ 892175 w 1136650"/>
              <a:gd name="connsiteY40" fmla="*/ 1095375 h 1190625"/>
              <a:gd name="connsiteX41" fmla="*/ 850900 w 1136650"/>
              <a:gd name="connsiteY41" fmla="*/ 1076325 h 1190625"/>
              <a:gd name="connsiteX42" fmla="*/ 850900 w 1136650"/>
              <a:gd name="connsiteY42" fmla="*/ 1044575 h 1190625"/>
              <a:gd name="connsiteX43" fmla="*/ 860425 w 1136650"/>
              <a:gd name="connsiteY43" fmla="*/ 1035050 h 1190625"/>
              <a:gd name="connsiteX44" fmla="*/ 828675 w 1136650"/>
              <a:gd name="connsiteY44" fmla="*/ 1057275 h 1190625"/>
              <a:gd name="connsiteX45" fmla="*/ 803275 w 1136650"/>
              <a:gd name="connsiteY45" fmla="*/ 1066800 h 1190625"/>
              <a:gd name="connsiteX46" fmla="*/ 771525 w 1136650"/>
              <a:gd name="connsiteY46" fmla="*/ 1066800 h 1190625"/>
              <a:gd name="connsiteX47" fmla="*/ 723900 w 1136650"/>
              <a:gd name="connsiteY47" fmla="*/ 1066800 h 1190625"/>
              <a:gd name="connsiteX48" fmla="*/ 669925 w 1136650"/>
              <a:gd name="connsiteY48" fmla="*/ 1066800 h 1190625"/>
              <a:gd name="connsiteX49" fmla="*/ 628650 w 1136650"/>
              <a:gd name="connsiteY49" fmla="*/ 1050925 h 1190625"/>
              <a:gd name="connsiteX50" fmla="*/ 625475 w 1136650"/>
              <a:gd name="connsiteY50" fmla="*/ 1006475 h 1190625"/>
              <a:gd name="connsiteX51" fmla="*/ 615950 w 1136650"/>
              <a:gd name="connsiteY51" fmla="*/ 946150 h 1190625"/>
              <a:gd name="connsiteX52" fmla="*/ 603250 w 1136650"/>
              <a:gd name="connsiteY52" fmla="*/ 1009650 h 1190625"/>
              <a:gd name="connsiteX53" fmla="*/ 625475 w 1136650"/>
              <a:gd name="connsiteY53" fmla="*/ 923925 h 1190625"/>
              <a:gd name="connsiteX54" fmla="*/ 628650 w 1136650"/>
              <a:gd name="connsiteY54" fmla="*/ 895350 h 1190625"/>
              <a:gd name="connsiteX55" fmla="*/ 590550 w 1136650"/>
              <a:gd name="connsiteY55" fmla="*/ 885825 h 1190625"/>
              <a:gd name="connsiteX56" fmla="*/ 622300 w 1136650"/>
              <a:gd name="connsiteY56" fmla="*/ 850900 h 1190625"/>
              <a:gd name="connsiteX57" fmla="*/ 577850 w 1136650"/>
              <a:gd name="connsiteY57" fmla="*/ 857250 h 1190625"/>
              <a:gd name="connsiteX58" fmla="*/ 542925 w 1136650"/>
              <a:gd name="connsiteY58" fmla="*/ 873125 h 1190625"/>
              <a:gd name="connsiteX59" fmla="*/ 492125 w 1136650"/>
              <a:gd name="connsiteY59" fmla="*/ 876300 h 1190625"/>
              <a:gd name="connsiteX60" fmla="*/ 438150 w 1136650"/>
              <a:gd name="connsiteY60" fmla="*/ 889000 h 1190625"/>
              <a:gd name="connsiteX61" fmla="*/ 396875 w 1136650"/>
              <a:gd name="connsiteY61" fmla="*/ 863600 h 1190625"/>
              <a:gd name="connsiteX62" fmla="*/ 406400 w 1136650"/>
              <a:gd name="connsiteY62" fmla="*/ 803275 h 1190625"/>
              <a:gd name="connsiteX63" fmla="*/ 412750 w 1136650"/>
              <a:gd name="connsiteY63" fmla="*/ 812800 h 1190625"/>
              <a:gd name="connsiteX64" fmla="*/ 384175 w 1136650"/>
              <a:gd name="connsiteY64" fmla="*/ 787400 h 1190625"/>
              <a:gd name="connsiteX65" fmla="*/ 320675 w 1136650"/>
              <a:gd name="connsiteY65" fmla="*/ 749300 h 1190625"/>
              <a:gd name="connsiteX66" fmla="*/ 276225 w 1136650"/>
              <a:gd name="connsiteY66" fmla="*/ 765175 h 1190625"/>
              <a:gd name="connsiteX67" fmla="*/ 279400 w 1136650"/>
              <a:gd name="connsiteY67" fmla="*/ 682625 h 1190625"/>
              <a:gd name="connsiteX68" fmla="*/ 180975 w 1136650"/>
              <a:gd name="connsiteY68" fmla="*/ 679450 h 1190625"/>
              <a:gd name="connsiteX69" fmla="*/ 104775 w 1136650"/>
              <a:gd name="connsiteY69" fmla="*/ 660400 h 1190625"/>
              <a:gd name="connsiteX70" fmla="*/ 111125 w 1136650"/>
              <a:gd name="connsiteY70" fmla="*/ 609600 h 1190625"/>
              <a:gd name="connsiteX71" fmla="*/ 111125 w 1136650"/>
              <a:gd name="connsiteY71" fmla="*/ 603250 h 1190625"/>
              <a:gd name="connsiteX72" fmla="*/ 88900 w 1136650"/>
              <a:gd name="connsiteY72" fmla="*/ 574675 h 1190625"/>
              <a:gd name="connsiteX73" fmla="*/ 50800 w 1136650"/>
              <a:gd name="connsiteY73" fmla="*/ 523875 h 1190625"/>
              <a:gd name="connsiteX74" fmla="*/ 79375 w 1136650"/>
              <a:gd name="connsiteY74" fmla="*/ 466725 h 1190625"/>
              <a:gd name="connsiteX75" fmla="*/ 117475 w 1136650"/>
              <a:gd name="connsiteY75" fmla="*/ 511175 h 1190625"/>
              <a:gd name="connsiteX76" fmla="*/ 117475 w 1136650"/>
              <a:gd name="connsiteY76" fmla="*/ 542925 h 1190625"/>
              <a:gd name="connsiteX77" fmla="*/ 250825 w 1136650"/>
              <a:gd name="connsiteY77" fmla="*/ 568325 h 1190625"/>
              <a:gd name="connsiteX78" fmla="*/ 288925 w 1136650"/>
              <a:gd name="connsiteY78" fmla="*/ 517525 h 1190625"/>
              <a:gd name="connsiteX79" fmla="*/ 346075 w 1136650"/>
              <a:gd name="connsiteY79" fmla="*/ 527050 h 1190625"/>
              <a:gd name="connsiteX80" fmla="*/ 307975 w 1136650"/>
              <a:gd name="connsiteY80" fmla="*/ 473075 h 1190625"/>
              <a:gd name="connsiteX81" fmla="*/ 314325 w 1136650"/>
              <a:gd name="connsiteY81" fmla="*/ 415925 h 1190625"/>
              <a:gd name="connsiteX82" fmla="*/ 273050 w 1136650"/>
              <a:gd name="connsiteY82" fmla="*/ 419100 h 1190625"/>
              <a:gd name="connsiteX83" fmla="*/ 187325 w 1136650"/>
              <a:gd name="connsiteY83" fmla="*/ 415925 h 1190625"/>
              <a:gd name="connsiteX84" fmla="*/ 152400 w 1136650"/>
              <a:gd name="connsiteY84" fmla="*/ 447675 h 1190625"/>
              <a:gd name="connsiteX85" fmla="*/ 82550 w 1136650"/>
              <a:gd name="connsiteY85" fmla="*/ 447675 h 1190625"/>
              <a:gd name="connsiteX86" fmla="*/ 104775 w 1136650"/>
              <a:gd name="connsiteY86" fmla="*/ 396875 h 1190625"/>
              <a:gd name="connsiteX87" fmla="*/ 136525 w 1136650"/>
              <a:gd name="connsiteY87" fmla="*/ 298450 h 1190625"/>
              <a:gd name="connsiteX88" fmla="*/ 85725 w 1136650"/>
              <a:gd name="connsiteY88" fmla="*/ 276225 h 1190625"/>
              <a:gd name="connsiteX89" fmla="*/ 101600 w 1136650"/>
              <a:gd name="connsiteY89" fmla="*/ 200025 h 1190625"/>
              <a:gd name="connsiteX90" fmla="*/ 104775 w 1136650"/>
              <a:gd name="connsiteY90" fmla="*/ 142875 h 1190625"/>
              <a:gd name="connsiteX91" fmla="*/ 0 w 1136650"/>
              <a:gd name="connsiteY91" fmla="*/ 149225 h 1190625"/>
              <a:gd name="connsiteX0" fmla="*/ 0 w 1136650"/>
              <a:gd name="connsiteY0" fmla="*/ 149225 h 1190625"/>
              <a:gd name="connsiteX1" fmla="*/ 22225 w 1136650"/>
              <a:gd name="connsiteY1" fmla="*/ 88900 h 1190625"/>
              <a:gd name="connsiteX2" fmla="*/ 257175 w 1136650"/>
              <a:gd name="connsiteY2" fmla="*/ 123825 h 1190625"/>
              <a:gd name="connsiteX3" fmla="*/ 276225 w 1136650"/>
              <a:gd name="connsiteY3" fmla="*/ 0 h 1190625"/>
              <a:gd name="connsiteX4" fmla="*/ 520700 w 1136650"/>
              <a:gd name="connsiteY4" fmla="*/ 57150 h 1190625"/>
              <a:gd name="connsiteX5" fmla="*/ 549275 w 1136650"/>
              <a:gd name="connsiteY5" fmla="*/ 50800 h 1190625"/>
              <a:gd name="connsiteX6" fmla="*/ 587375 w 1136650"/>
              <a:gd name="connsiteY6" fmla="*/ 57150 h 1190625"/>
              <a:gd name="connsiteX7" fmla="*/ 622300 w 1136650"/>
              <a:gd name="connsiteY7" fmla="*/ 73025 h 1190625"/>
              <a:gd name="connsiteX8" fmla="*/ 631825 w 1136650"/>
              <a:gd name="connsiteY8" fmla="*/ 95250 h 1190625"/>
              <a:gd name="connsiteX9" fmla="*/ 631825 w 1136650"/>
              <a:gd name="connsiteY9" fmla="*/ 127000 h 1190625"/>
              <a:gd name="connsiteX10" fmla="*/ 574675 w 1136650"/>
              <a:gd name="connsiteY10" fmla="*/ 171450 h 1190625"/>
              <a:gd name="connsiteX11" fmla="*/ 587375 w 1136650"/>
              <a:gd name="connsiteY11" fmla="*/ 171450 h 1190625"/>
              <a:gd name="connsiteX12" fmla="*/ 615950 w 1136650"/>
              <a:gd name="connsiteY12" fmla="*/ 174625 h 1190625"/>
              <a:gd name="connsiteX13" fmla="*/ 638175 w 1136650"/>
              <a:gd name="connsiteY13" fmla="*/ 203200 h 1190625"/>
              <a:gd name="connsiteX14" fmla="*/ 638175 w 1136650"/>
              <a:gd name="connsiteY14" fmla="*/ 215900 h 1190625"/>
              <a:gd name="connsiteX15" fmla="*/ 644525 w 1136650"/>
              <a:gd name="connsiteY15" fmla="*/ 231775 h 1190625"/>
              <a:gd name="connsiteX16" fmla="*/ 676275 w 1136650"/>
              <a:gd name="connsiteY16" fmla="*/ 244475 h 1190625"/>
              <a:gd name="connsiteX17" fmla="*/ 679450 w 1136650"/>
              <a:gd name="connsiteY17" fmla="*/ 311150 h 1190625"/>
              <a:gd name="connsiteX18" fmla="*/ 717550 w 1136650"/>
              <a:gd name="connsiteY18" fmla="*/ 428625 h 1190625"/>
              <a:gd name="connsiteX19" fmla="*/ 762000 w 1136650"/>
              <a:gd name="connsiteY19" fmla="*/ 492125 h 1190625"/>
              <a:gd name="connsiteX20" fmla="*/ 777875 w 1136650"/>
              <a:gd name="connsiteY20" fmla="*/ 577850 h 1190625"/>
              <a:gd name="connsiteX21" fmla="*/ 784225 w 1136650"/>
              <a:gd name="connsiteY21" fmla="*/ 612775 h 1190625"/>
              <a:gd name="connsiteX22" fmla="*/ 885825 w 1136650"/>
              <a:gd name="connsiteY22" fmla="*/ 615950 h 1190625"/>
              <a:gd name="connsiteX23" fmla="*/ 876300 w 1136650"/>
              <a:gd name="connsiteY23" fmla="*/ 749300 h 1190625"/>
              <a:gd name="connsiteX24" fmla="*/ 879475 w 1136650"/>
              <a:gd name="connsiteY24" fmla="*/ 787400 h 1190625"/>
              <a:gd name="connsiteX25" fmla="*/ 955675 w 1136650"/>
              <a:gd name="connsiteY25" fmla="*/ 771525 h 1190625"/>
              <a:gd name="connsiteX26" fmla="*/ 996950 w 1136650"/>
              <a:gd name="connsiteY26" fmla="*/ 752475 h 1190625"/>
              <a:gd name="connsiteX27" fmla="*/ 1031875 w 1136650"/>
              <a:gd name="connsiteY27" fmla="*/ 765175 h 1190625"/>
              <a:gd name="connsiteX28" fmla="*/ 1108075 w 1136650"/>
              <a:gd name="connsiteY28" fmla="*/ 781050 h 1190625"/>
              <a:gd name="connsiteX29" fmla="*/ 1136650 w 1136650"/>
              <a:gd name="connsiteY29" fmla="*/ 819150 h 1190625"/>
              <a:gd name="connsiteX30" fmla="*/ 1130300 w 1136650"/>
              <a:gd name="connsiteY30" fmla="*/ 911225 h 1190625"/>
              <a:gd name="connsiteX31" fmla="*/ 1130300 w 1136650"/>
              <a:gd name="connsiteY31" fmla="*/ 1012825 h 1190625"/>
              <a:gd name="connsiteX32" fmla="*/ 1120775 w 1136650"/>
              <a:gd name="connsiteY32" fmla="*/ 1060450 h 1190625"/>
              <a:gd name="connsiteX33" fmla="*/ 1104900 w 1136650"/>
              <a:gd name="connsiteY33" fmla="*/ 1155700 h 1190625"/>
              <a:gd name="connsiteX34" fmla="*/ 1111250 w 1136650"/>
              <a:gd name="connsiteY34" fmla="*/ 1190625 h 1190625"/>
              <a:gd name="connsiteX35" fmla="*/ 1069975 w 1136650"/>
              <a:gd name="connsiteY35" fmla="*/ 1181100 h 1190625"/>
              <a:gd name="connsiteX36" fmla="*/ 1047750 w 1136650"/>
              <a:gd name="connsiteY36" fmla="*/ 1149350 h 1190625"/>
              <a:gd name="connsiteX37" fmla="*/ 1006475 w 1136650"/>
              <a:gd name="connsiteY37" fmla="*/ 1152525 h 1190625"/>
              <a:gd name="connsiteX38" fmla="*/ 933450 w 1136650"/>
              <a:gd name="connsiteY38" fmla="*/ 1143000 h 1190625"/>
              <a:gd name="connsiteX39" fmla="*/ 927100 w 1136650"/>
              <a:gd name="connsiteY39" fmla="*/ 1092200 h 1190625"/>
              <a:gd name="connsiteX40" fmla="*/ 892175 w 1136650"/>
              <a:gd name="connsiteY40" fmla="*/ 1095375 h 1190625"/>
              <a:gd name="connsiteX41" fmla="*/ 850900 w 1136650"/>
              <a:gd name="connsiteY41" fmla="*/ 1076325 h 1190625"/>
              <a:gd name="connsiteX42" fmla="*/ 850900 w 1136650"/>
              <a:gd name="connsiteY42" fmla="*/ 1044575 h 1190625"/>
              <a:gd name="connsiteX43" fmla="*/ 860425 w 1136650"/>
              <a:gd name="connsiteY43" fmla="*/ 1035050 h 1190625"/>
              <a:gd name="connsiteX44" fmla="*/ 828675 w 1136650"/>
              <a:gd name="connsiteY44" fmla="*/ 1057275 h 1190625"/>
              <a:gd name="connsiteX45" fmla="*/ 803275 w 1136650"/>
              <a:gd name="connsiteY45" fmla="*/ 1066800 h 1190625"/>
              <a:gd name="connsiteX46" fmla="*/ 771525 w 1136650"/>
              <a:gd name="connsiteY46" fmla="*/ 1066800 h 1190625"/>
              <a:gd name="connsiteX47" fmla="*/ 723900 w 1136650"/>
              <a:gd name="connsiteY47" fmla="*/ 1066800 h 1190625"/>
              <a:gd name="connsiteX48" fmla="*/ 669925 w 1136650"/>
              <a:gd name="connsiteY48" fmla="*/ 1066800 h 1190625"/>
              <a:gd name="connsiteX49" fmla="*/ 628650 w 1136650"/>
              <a:gd name="connsiteY49" fmla="*/ 1050925 h 1190625"/>
              <a:gd name="connsiteX50" fmla="*/ 625475 w 1136650"/>
              <a:gd name="connsiteY50" fmla="*/ 1006475 h 1190625"/>
              <a:gd name="connsiteX51" fmla="*/ 615950 w 1136650"/>
              <a:gd name="connsiteY51" fmla="*/ 946150 h 1190625"/>
              <a:gd name="connsiteX52" fmla="*/ 609600 w 1136650"/>
              <a:gd name="connsiteY52" fmla="*/ 974725 h 1190625"/>
              <a:gd name="connsiteX53" fmla="*/ 625475 w 1136650"/>
              <a:gd name="connsiteY53" fmla="*/ 923925 h 1190625"/>
              <a:gd name="connsiteX54" fmla="*/ 628650 w 1136650"/>
              <a:gd name="connsiteY54" fmla="*/ 895350 h 1190625"/>
              <a:gd name="connsiteX55" fmla="*/ 590550 w 1136650"/>
              <a:gd name="connsiteY55" fmla="*/ 885825 h 1190625"/>
              <a:gd name="connsiteX56" fmla="*/ 622300 w 1136650"/>
              <a:gd name="connsiteY56" fmla="*/ 850900 h 1190625"/>
              <a:gd name="connsiteX57" fmla="*/ 577850 w 1136650"/>
              <a:gd name="connsiteY57" fmla="*/ 857250 h 1190625"/>
              <a:gd name="connsiteX58" fmla="*/ 542925 w 1136650"/>
              <a:gd name="connsiteY58" fmla="*/ 873125 h 1190625"/>
              <a:gd name="connsiteX59" fmla="*/ 492125 w 1136650"/>
              <a:gd name="connsiteY59" fmla="*/ 876300 h 1190625"/>
              <a:gd name="connsiteX60" fmla="*/ 438150 w 1136650"/>
              <a:gd name="connsiteY60" fmla="*/ 889000 h 1190625"/>
              <a:gd name="connsiteX61" fmla="*/ 396875 w 1136650"/>
              <a:gd name="connsiteY61" fmla="*/ 863600 h 1190625"/>
              <a:gd name="connsiteX62" fmla="*/ 406400 w 1136650"/>
              <a:gd name="connsiteY62" fmla="*/ 803275 h 1190625"/>
              <a:gd name="connsiteX63" fmla="*/ 412750 w 1136650"/>
              <a:gd name="connsiteY63" fmla="*/ 812800 h 1190625"/>
              <a:gd name="connsiteX64" fmla="*/ 384175 w 1136650"/>
              <a:gd name="connsiteY64" fmla="*/ 787400 h 1190625"/>
              <a:gd name="connsiteX65" fmla="*/ 320675 w 1136650"/>
              <a:gd name="connsiteY65" fmla="*/ 749300 h 1190625"/>
              <a:gd name="connsiteX66" fmla="*/ 276225 w 1136650"/>
              <a:gd name="connsiteY66" fmla="*/ 765175 h 1190625"/>
              <a:gd name="connsiteX67" fmla="*/ 279400 w 1136650"/>
              <a:gd name="connsiteY67" fmla="*/ 682625 h 1190625"/>
              <a:gd name="connsiteX68" fmla="*/ 180975 w 1136650"/>
              <a:gd name="connsiteY68" fmla="*/ 679450 h 1190625"/>
              <a:gd name="connsiteX69" fmla="*/ 104775 w 1136650"/>
              <a:gd name="connsiteY69" fmla="*/ 660400 h 1190625"/>
              <a:gd name="connsiteX70" fmla="*/ 111125 w 1136650"/>
              <a:gd name="connsiteY70" fmla="*/ 609600 h 1190625"/>
              <a:gd name="connsiteX71" fmla="*/ 111125 w 1136650"/>
              <a:gd name="connsiteY71" fmla="*/ 603250 h 1190625"/>
              <a:gd name="connsiteX72" fmla="*/ 88900 w 1136650"/>
              <a:gd name="connsiteY72" fmla="*/ 574675 h 1190625"/>
              <a:gd name="connsiteX73" fmla="*/ 50800 w 1136650"/>
              <a:gd name="connsiteY73" fmla="*/ 523875 h 1190625"/>
              <a:gd name="connsiteX74" fmla="*/ 79375 w 1136650"/>
              <a:gd name="connsiteY74" fmla="*/ 466725 h 1190625"/>
              <a:gd name="connsiteX75" fmla="*/ 117475 w 1136650"/>
              <a:gd name="connsiteY75" fmla="*/ 511175 h 1190625"/>
              <a:gd name="connsiteX76" fmla="*/ 117475 w 1136650"/>
              <a:gd name="connsiteY76" fmla="*/ 542925 h 1190625"/>
              <a:gd name="connsiteX77" fmla="*/ 250825 w 1136650"/>
              <a:gd name="connsiteY77" fmla="*/ 568325 h 1190625"/>
              <a:gd name="connsiteX78" fmla="*/ 288925 w 1136650"/>
              <a:gd name="connsiteY78" fmla="*/ 517525 h 1190625"/>
              <a:gd name="connsiteX79" fmla="*/ 346075 w 1136650"/>
              <a:gd name="connsiteY79" fmla="*/ 527050 h 1190625"/>
              <a:gd name="connsiteX80" fmla="*/ 307975 w 1136650"/>
              <a:gd name="connsiteY80" fmla="*/ 473075 h 1190625"/>
              <a:gd name="connsiteX81" fmla="*/ 314325 w 1136650"/>
              <a:gd name="connsiteY81" fmla="*/ 415925 h 1190625"/>
              <a:gd name="connsiteX82" fmla="*/ 273050 w 1136650"/>
              <a:gd name="connsiteY82" fmla="*/ 419100 h 1190625"/>
              <a:gd name="connsiteX83" fmla="*/ 187325 w 1136650"/>
              <a:gd name="connsiteY83" fmla="*/ 415925 h 1190625"/>
              <a:gd name="connsiteX84" fmla="*/ 152400 w 1136650"/>
              <a:gd name="connsiteY84" fmla="*/ 447675 h 1190625"/>
              <a:gd name="connsiteX85" fmla="*/ 82550 w 1136650"/>
              <a:gd name="connsiteY85" fmla="*/ 447675 h 1190625"/>
              <a:gd name="connsiteX86" fmla="*/ 104775 w 1136650"/>
              <a:gd name="connsiteY86" fmla="*/ 396875 h 1190625"/>
              <a:gd name="connsiteX87" fmla="*/ 136525 w 1136650"/>
              <a:gd name="connsiteY87" fmla="*/ 298450 h 1190625"/>
              <a:gd name="connsiteX88" fmla="*/ 85725 w 1136650"/>
              <a:gd name="connsiteY88" fmla="*/ 276225 h 1190625"/>
              <a:gd name="connsiteX89" fmla="*/ 101600 w 1136650"/>
              <a:gd name="connsiteY89" fmla="*/ 200025 h 1190625"/>
              <a:gd name="connsiteX90" fmla="*/ 104775 w 1136650"/>
              <a:gd name="connsiteY90" fmla="*/ 142875 h 1190625"/>
              <a:gd name="connsiteX91" fmla="*/ 0 w 1136650"/>
              <a:gd name="connsiteY91" fmla="*/ 149225 h 1190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1136650" h="1190625">
                <a:moveTo>
                  <a:pt x="0" y="149225"/>
                </a:moveTo>
                <a:lnTo>
                  <a:pt x="22225" y="88900"/>
                </a:lnTo>
                <a:lnTo>
                  <a:pt x="257175" y="123825"/>
                </a:lnTo>
                <a:lnTo>
                  <a:pt x="276225" y="0"/>
                </a:lnTo>
                <a:lnTo>
                  <a:pt x="520700" y="57150"/>
                </a:lnTo>
                <a:lnTo>
                  <a:pt x="549275" y="50800"/>
                </a:lnTo>
                <a:lnTo>
                  <a:pt x="587375" y="57150"/>
                </a:lnTo>
                <a:lnTo>
                  <a:pt x="622300" y="73025"/>
                </a:lnTo>
                <a:lnTo>
                  <a:pt x="631825" y="95250"/>
                </a:lnTo>
                <a:lnTo>
                  <a:pt x="631825" y="127000"/>
                </a:lnTo>
                <a:lnTo>
                  <a:pt x="574675" y="171450"/>
                </a:lnTo>
                <a:lnTo>
                  <a:pt x="587375" y="171450"/>
                </a:lnTo>
                <a:lnTo>
                  <a:pt x="615950" y="174625"/>
                </a:lnTo>
                <a:lnTo>
                  <a:pt x="638175" y="203200"/>
                </a:lnTo>
                <a:lnTo>
                  <a:pt x="638175" y="215900"/>
                </a:lnTo>
                <a:lnTo>
                  <a:pt x="644525" y="231775"/>
                </a:lnTo>
                <a:lnTo>
                  <a:pt x="676275" y="244475"/>
                </a:lnTo>
                <a:lnTo>
                  <a:pt x="679450" y="311150"/>
                </a:lnTo>
                <a:lnTo>
                  <a:pt x="717550" y="428625"/>
                </a:lnTo>
                <a:lnTo>
                  <a:pt x="762000" y="492125"/>
                </a:lnTo>
                <a:lnTo>
                  <a:pt x="777875" y="577850"/>
                </a:lnTo>
                <a:lnTo>
                  <a:pt x="784225" y="612775"/>
                </a:lnTo>
                <a:lnTo>
                  <a:pt x="885825" y="615950"/>
                </a:lnTo>
                <a:lnTo>
                  <a:pt x="876300" y="749300"/>
                </a:lnTo>
                <a:lnTo>
                  <a:pt x="879475" y="787400"/>
                </a:lnTo>
                <a:lnTo>
                  <a:pt x="955675" y="771525"/>
                </a:lnTo>
                <a:lnTo>
                  <a:pt x="996950" y="752475"/>
                </a:lnTo>
                <a:lnTo>
                  <a:pt x="1031875" y="765175"/>
                </a:lnTo>
                <a:lnTo>
                  <a:pt x="1108075" y="781050"/>
                </a:lnTo>
                <a:lnTo>
                  <a:pt x="1136650" y="819150"/>
                </a:lnTo>
                <a:lnTo>
                  <a:pt x="1130300" y="911225"/>
                </a:lnTo>
                <a:lnTo>
                  <a:pt x="1130300" y="1012825"/>
                </a:lnTo>
                <a:lnTo>
                  <a:pt x="1120775" y="1060450"/>
                </a:lnTo>
                <a:lnTo>
                  <a:pt x="1104900" y="1155700"/>
                </a:lnTo>
                <a:lnTo>
                  <a:pt x="1111250" y="1190625"/>
                </a:lnTo>
                <a:lnTo>
                  <a:pt x="1069975" y="1181100"/>
                </a:lnTo>
                <a:lnTo>
                  <a:pt x="1047750" y="1149350"/>
                </a:lnTo>
                <a:lnTo>
                  <a:pt x="1006475" y="1152525"/>
                </a:lnTo>
                <a:lnTo>
                  <a:pt x="933450" y="1143000"/>
                </a:lnTo>
                <a:lnTo>
                  <a:pt x="927100" y="1092200"/>
                </a:lnTo>
                <a:lnTo>
                  <a:pt x="892175" y="1095375"/>
                </a:lnTo>
                <a:lnTo>
                  <a:pt x="850900" y="1076325"/>
                </a:lnTo>
                <a:lnTo>
                  <a:pt x="850900" y="1044575"/>
                </a:lnTo>
                <a:lnTo>
                  <a:pt x="860425" y="1035050"/>
                </a:lnTo>
                <a:lnTo>
                  <a:pt x="828675" y="1057275"/>
                </a:lnTo>
                <a:lnTo>
                  <a:pt x="803275" y="1066800"/>
                </a:lnTo>
                <a:lnTo>
                  <a:pt x="771525" y="1066800"/>
                </a:lnTo>
                <a:lnTo>
                  <a:pt x="723900" y="1066800"/>
                </a:lnTo>
                <a:lnTo>
                  <a:pt x="669925" y="1066800"/>
                </a:lnTo>
                <a:lnTo>
                  <a:pt x="628650" y="1050925"/>
                </a:lnTo>
                <a:lnTo>
                  <a:pt x="625475" y="1006475"/>
                </a:lnTo>
                <a:lnTo>
                  <a:pt x="615950" y="946150"/>
                </a:lnTo>
                <a:lnTo>
                  <a:pt x="609600" y="974725"/>
                </a:lnTo>
                <a:lnTo>
                  <a:pt x="625475" y="923925"/>
                </a:lnTo>
                <a:lnTo>
                  <a:pt x="628650" y="895350"/>
                </a:lnTo>
                <a:lnTo>
                  <a:pt x="590550" y="885825"/>
                </a:lnTo>
                <a:lnTo>
                  <a:pt x="622300" y="850900"/>
                </a:lnTo>
                <a:lnTo>
                  <a:pt x="577850" y="857250"/>
                </a:lnTo>
                <a:lnTo>
                  <a:pt x="542925" y="873125"/>
                </a:lnTo>
                <a:lnTo>
                  <a:pt x="492125" y="876300"/>
                </a:lnTo>
                <a:lnTo>
                  <a:pt x="438150" y="889000"/>
                </a:lnTo>
                <a:lnTo>
                  <a:pt x="396875" y="863600"/>
                </a:lnTo>
                <a:lnTo>
                  <a:pt x="406400" y="803275"/>
                </a:lnTo>
                <a:lnTo>
                  <a:pt x="412750" y="812800"/>
                </a:lnTo>
                <a:lnTo>
                  <a:pt x="384175" y="787400"/>
                </a:lnTo>
                <a:lnTo>
                  <a:pt x="320675" y="749300"/>
                </a:lnTo>
                <a:lnTo>
                  <a:pt x="276225" y="765175"/>
                </a:lnTo>
                <a:lnTo>
                  <a:pt x="279400" y="682625"/>
                </a:lnTo>
                <a:lnTo>
                  <a:pt x="180975" y="679450"/>
                </a:lnTo>
                <a:lnTo>
                  <a:pt x="104775" y="660400"/>
                </a:lnTo>
                <a:lnTo>
                  <a:pt x="111125" y="609600"/>
                </a:lnTo>
                <a:lnTo>
                  <a:pt x="111125" y="603250"/>
                </a:lnTo>
                <a:lnTo>
                  <a:pt x="88900" y="574675"/>
                </a:lnTo>
                <a:lnTo>
                  <a:pt x="50800" y="523875"/>
                </a:lnTo>
                <a:lnTo>
                  <a:pt x="79375" y="466725"/>
                </a:lnTo>
                <a:lnTo>
                  <a:pt x="117475" y="511175"/>
                </a:lnTo>
                <a:lnTo>
                  <a:pt x="117475" y="542925"/>
                </a:lnTo>
                <a:lnTo>
                  <a:pt x="250825" y="568325"/>
                </a:lnTo>
                <a:lnTo>
                  <a:pt x="288925" y="517525"/>
                </a:lnTo>
                <a:lnTo>
                  <a:pt x="346075" y="527050"/>
                </a:lnTo>
                <a:lnTo>
                  <a:pt x="307975" y="473075"/>
                </a:lnTo>
                <a:lnTo>
                  <a:pt x="314325" y="415925"/>
                </a:lnTo>
                <a:lnTo>
                  <a:pt x="273050" y="419100"/>
                </a:lnTo>
                <a:lnTo>
                  <a:pt x="187325" y="415925"/>
                </a:lnTo>
                <a:lnTo>
                  <a:pt x="152400" y="447675"/>
                </a:lnTo>
                <a:lnTo>
                  <a:pt x="82550" y="447675"/>
                </a:lnTo>
                <a:lnTo>
                  <a:pt x="104775" y="396875"/>
                </a:lnTo>
                <a:lnTo>
                  <a:pt x="136525" y="298450"/>
                </a:lnTo>
                <a:lnTo>
                  <a:pt x="85725" y="276225"/>
                </a:lnTo>
                <a:lnTo>
                  <a:pt x="101600" y="200025"/>
                </a:lnTo>
                <a:lnTo>
                  <a:pt x="104775" y="142875"/>
                </a:lnTo>
                <a:lnTo>
                  <a:pt x="0" y="149225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4543428" y="2406652"/>
            <a:ext cx="1262063" cy="1631949"/>
          </a:xfrm>
          <a:custGeom>
            <a:avLst/>
            <a:gdLst>
              <a:gd name="connsiteX0" fmla="*/ 300038 w 1262063"/>
              <a:gd name="connsiteY0" fmla="*/ 0 h 1223962"/>
              <a:gd name="connsiteX1" fmla="*/ 390525 w 1262063"/>
              <a:gd name="connsiteY1" fmla="*/ 23812 h 1223962"/>
              <a:gd name="connsiteX2" fmla="*/ 409575 w 1262063"/>
              <a:gd name="connsiteY2" fmla="*/ 0 h 1223962"/>
              <a:gd name="connsiteX3" fmla="*/ 847725 w 1262063"/>
              <a:gd name="connsiteY3" fmla="*/ 100012 h 1223962"/>
              <a:gd name="connsiteX4" fmla="*/ 871538 w 1262063"/>
              <a:gd name="connsiteY4" fmla="*/ 161925 h 1223962"/>
              <a:gd name="connsiteX5" fmla="*/ 842963 w 1262063"/>
              <a:gd name="connsiteY5" fmla="*/ 214312 h 1223962"/>
              <a:gd name="connsiteX6" fmla="*/ 1057275 w 1262063"/>
              <a:gd name="connsiteY6" fmla="*/ 280987 h 1223962"/>
              <a:gd name="connsiteX7" fmla="*/ 1162050 w 1262063"/>
              <a:gd name="connsiteY7" fmla="*/ 542925 h 1223962"/>
              <a:gd name="connsiteX8" fmla="*/ 1166813 w 1262063"/>
              <a:gd name="connsiteY8" fmla="*/ 771525 h 1223962"/>
              <a:gd name="connsiteX9" fmla="*/ 1262063 w 1262063"/>
              <a:gd name="connsiteY9" fmla="*/ 857250 h 1223962"/>
              <a:gd name="connsiteX10" fmla="*/ 1114425 w 1262063"/>
              <a:gd name="connsiteY10" fmla="*/ 1014412 h 1223962"/>
              <a:gd name="connsiteX11" fmla="*/ 1128713 w 1262063"/>
              <a:gd name="connsiteY11" fmla="*/ 1104900 h 1223962"/>
              <a:gd name="connsiteX12" fmla="*/ 1066800 w 1262063"/>
              <a:gd name="connsiteY12" fmla="*/ 1047750 h 1223962"/>
              <a:gd name="connsiteX13" fmla="*/ 981075 w 1262063"/>
              <a:gd name="connsiteY13" fmla="*/ 1104900 h 1223962"/>
              <a:gd name="connsiteX14" fmla="*/ 909638 w 1262063"/>
              <a:gd name="connsiteY14" fmla="*/ 1104900 h 1223962"/>
              <a:gd name="connsiteX15" fmla="*/ 909638 w 1262063"/>
              <a:gd name="connsiteY15" fmla="*/ 1157287 h 1223962"/>
              <a:gd name="connsiteX16" fmla="*/ 866775 w 1262063"/>
              <a:gd name="connsiteY16" fmla="*/ 1223962 h 1223962"/>
              <a:gd name="connsiteX17" fmla="*/ 823913 w 1262063"/>
              <a:gd name="connsiteY17" fmla="*/ 1176337 h 1223962"/>
              <a:gd name="connsiteX18" fmla="*/ 814388 w 1262063"/>
              <a:gd name="connsiteY18" fmla="*/ 1109662 h 1223962"/>
              <a:gd name="connsiteX19" fmla="*/ 652463 w 1262063"/>
              <a:gd name="connsiteY19" fmla="*/ 1109662 h 1223962"/>
              <a:gd name="connsiteX20" fmla="*/ 485775 w 1262063"/>
              <a:gd name="connsiteY20" fmla="*/ 981075 h 1223962"/>
              <a:gd name="connsiteX21" fmla="*/ 400050 w 1262063"/>
              <a:gd name="connsiteY21" fmla="*/ 957262 h 1223962"/>
              <a:gd name="connsiteX22" fmla="*/ 276225 w 1262063"/>
              <a:gd name="connsiteY22" fmla="*/ 985837 h 1223962"/>
              <a:gd name="connsiteX23" fmla="*/ 290513 w 1262063"/>
              <a:gd name="connsiteY23" fmla="*/ 800100 h 1223962"/>
              <a:gd name="connsiteX24" fmla="*/ 166688 w 1262063"/>
              <a:gd name="connsiteY24" fmla="*/ 814387 h 1223962"/>
              <a:gd name="connsiteX25" fmla="*/ 61913 w 1262063"/>
              <a:gd name="connsiteY25" fmla="*/ 452437 h 1223962"/>
              <a:gd name="connsiteX26" fmla="*/ 0 w 1262063"/>
              <a:gd name="connsiteY26" fmla="*/ 381000 h 1223962"/>
              <a:gd name="connsiteX27" fmla="*/ 23813 w 1262063"/>
              <a:gd name="connsiteY27" fmla="*/ 280987 h 1223962"/>
              <a:gd name="connsiteX28" fmla="*/ 57150 w 1262063"/>
              <a:gd name="connsiteY28" fmla="*/ 295275 h 1223962"/>
              <a:gd name="connsiteX29" fmla="*/ 80963 w 1262063"/>
              <a:gd name="connsiteY29" fmla="*/ 185737 h 1223962"/>
              <a:gd name="connsiteX30" fmla="*/ 157163 w 1262063"/>
              <a:gd name="connsiteY30" fmla="*/ 195262 h 1223962"/>
              <a:gd name="connsiteX31" fmla="*/ 171450 w 1262063"/>
              <a:gd name="connsiteY31" fmla="*/ 147637 h 1223962"/>
              <a:gd name="connsiteX32" fmla="*/ 219075 w 1262063"/>
              <a:gd name="connsiteY32" fmla="*/ 147637 h 1223962"/>
              <a:gd name="connsiteX33" fmla="*/ 300038 w 1262063"/>
              <a:gd name="connsiteY33" fmla="*/ 0 h 122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62063" h="1223962">
                <a:moveTo>
                  <a:pt x="300038" y="0"/>
                </a:moveTo>
                <a:lnTo>
                  <a:pt x="390525" y="23812"/>
                </a:lnTo>
                <a:lnTo>
                  <a:pt x="409575" y="0"/>
                </a:lnTo>
                <a:lnTo>
                  <a:pt x="847725" y="100012"/>
                </a:lnTo>
                <a:lnTo>
                  <a:pt x="871538" y="161925"/>
                </a:lnTo>
                <a:lnTo>
                  <a:pt x="842963" y="214312"/>
                </a:lnTo>
                <a:lnTo>
                  <a:pt x="1057275" y="280987"/>
                </a:lnTo>
                <a:lnTo>
                  <a:pt x="1162050" y="542925"/>
                </a:lnTo>
                <a:cubicBezTo>
                  <a:pt x="1163638" y="619125"/>
                  <a:pt x="1165225" y="695325"/>
                  <a:pt x="1166813" y="771525"/>
                </a:cubicBezTo>
                <a:lnTo>
                  <a:pt x="1262063" y="857250"/>
                </a:lnTo>
                <a:lnTo>
                  <a:pt x="1114425" y="1014412"/>
                </a:lnTo>
                <a:lnTo>
                  <a:pt x="1128713" y="1104900"/>
                </a:lnTo>
                <a:lnTo>
                  <a:pt x="1066800" y="1047750"/>
                </a:lnTo>
                <a:lnTo>
                  <a:pt x="981075" y="1104900"/>
                </a:lnTo>
                <a:lnTo>
                  <a:pt x="909638" y="1104900"/>
                </a:lnTo>
                <a:lnTo>
                  <a:pt x="909638" y="1157287"/>
                </a:lnTo>
                <a:lnTo>
                  <a:pt x="866775" y="1223962"/>
                </a:lnTo>
                <a:lnTo>
                  <a:pt x="823913" y="1176337"/>
                </a:lnTo>
                <a:lnTo>
                  <a:pt x="814388" y="1109662"/>
                </a:lnTo>
                <a:lnTo>
                  <a:pt x="652463" y="1109662"/>
                </a:lnTo>
                <a:lnTo>
                  <a:pt x="485775" y="981075"/>
                </a:lnTo>
                <a:lnTo>
                  <a:pt x="400050" y="957262"/>
                </a:lnTo>
                <a:lnTo>
                  <a:pt x="276225" y="985837"/>
                </a:lnTo>
                <a:lnTo>
                  <a:pt x="290513" y="800100"/>
                </a:lnTo>
                <a:lnTo>
                  <a:pt x="166688" y="814387"/>
                </a:lnTo>
                <a:lnTo>
                  <a:pt x="61913" y="452437"/>
                </a:lnTo>
                <a:lnTo>
                  <a:pt x="0" y="381000"/>
                </a:lnTo>
                <a:lnTo>
                  <a:pt x="23813" y="280987"/>
                </a:lnTo>
                <a:lnTo>
                  <a:pt x="57150" y="295275"/>
                </a:lnTo>
                <a:lnTo>
                  <a:pt x="80963" y="185737"/>
                </a:lnTo>
                <a:lnTo>
                  <a:pt x="157163" y="195262"/>
                </a:lnTo>
                <a:lnTo>
                  <a:pt x="171450" y="147637"/>
                </a:lnTo>
                <a:lnTo>
                  <a:pt x="219075" y="147637"/>
                </a:lnTo>
                <a:lnTo>
                  <a:pt x="30003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2" name="Полилиния 21"/>
          <p:cNvSpPr/>
          <p:nvPr/>
        </p:nvSpPr>
        <p:spPr>
          <a:xfrm>
            <a:off x="3338513" y="4311651"/>
            <a:ext cx="495300" cy="552451"/>
          </a:xfrm>
          <a:custGeom>
            <a:avLst/>
            <a:gdLst>
              <a:gd name="connsiteX0" fmla="*/ 261937 w 495300"/>
              <a:gd name="connsiteY0" fmla="*/ 9525 h 414337"/>
              <a:gd name="connsiteX1" fmla="*/ 400050 w 495300"/>
              <a:gd name="connsiteY1" fmla="*/ 0 h 414337"/>
              <a:gd name="connsiteX2" fmla="*/ 466725 w 495300"/>
              <a:gd name="connsiteY2" fmla="*/ 33337 h 414337"/>
              <a:gd name="connsiteX3" fmla="*/ 452437 w 495300"/>
              <a:gd name="connsiteY3" fmla="*/ 133350 h 414337"/>
              <a:gd name="connsiteX4" fmla="*/ 452437 w 495300"/>
              <a:gd name="connsiteY4" fmla="*/ 180975 h 414337"/>
              <a:gd name="connsiteX5" fmla="*/ 495300 w 495300"/>
              <a:gd name="connsiteY5" fmla="*/ 190500 h 414337"/>
              <a:gd name="connsiteX6" fmla="*/ 485775 w 495300"/>
              <a:gd name="connsiteY6" fmla="*/ 266700 h 414337"/>
              <a:gd name="connsiteX7" fmla="*/ 438150 w 495300"/>
              <a:gd name="connsiteY7" fmla="*/ 285750 h 414337"/>
              <a:gd name="connsiteX8" fmla="*/ 423862 w 495300"/>
              <a:gd name="connsiteY8" fmla="*/ 309562 h 414337"/>
              <a:gd name="connsiteX9" fmla="*/ 395287 w 495300"/>
              <a:gd name="connsiteY9" fmla="*/ 347662 h 414337"/>
              <a:gd name="connsiteX10" fmla="*/ 285750 w 495300"/>
              <a:gd name="connsiteY10" fmla="*/ 361950 h 414337"/>
              <a:gd name="connsiteX11" fmla="*/ 223837 w 495300"/>
              <a:gd name="connsiteY11" fmla="*/ 381000 h 414337"/>
              <a:gd name="connsiteX12" fmla="*/ 185737 w 495300"/>
              <a:gd name="connsiteY12" fmla="*/ 385762 h 414337"/>
              <a:gd name="connsiteX13" fmla="*/ 200025 w 495300"/>
              <a:gd name="connsiteY13" fmla="*/ 414337 h 414337"/>
              <a:gd name="connsiteX14" fmla="*/ 123825 w 495300"/>
              <a:gd name="connsiteY14" fmla="*/ 347662 h 414337"/>
              <a:gd name="connsiteX15" fmla="*/ 33337 w 495300"/>
              <a:gd name="connsiteY15" fmla="*/ 333375 h 414337"/>
              <a:gd name="connsiteX16" fmla="*/ 0 w 495300"/>
              <a:gd name="connsiteY16" fmla="*/ 252412 h 414337"/>
              <a:gd name="connsiteX17" fmla="*/ 42862 w 495300"/>
              <a:gd name="connsiteY17" fmla="*/ 176212 h 414337"/>
              <a:gd name="connsiteX18" fmla="*/ 142875 w 495300"/>
              <a:gd name="connsiteY18" fmla="*/ 176212 h 414337"/>
              <a:gd name="connsiteX19" fmla="*/ 200025 w 495300"/>
              <a:gd name="connsiteY19" fmla="*/ 104775 h 414337"/>
              <a:gd name="connsiteX20" fmla="*/ 261937 w 495300"/>
              <a:gd name="connsiteY20" fmla="*/ 9525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95300" h="414337">
                <a:moveTo>
                  <a:pt x="261937" y="9525"/>
                </a:moveTo>
                <a:lnTo>
                  <a:pt x="400050" y="0"/>
                </a:lnTo>
                <a:lnTo>
                  <a:pt x="466725" y="33337"/>
                </a:lnTo>
                <a:lnTo>
                  <a:pt x="452437" y="133350"/>
                </a:lnTo>
                <a:lnTo>
                  <a:pt x="452437" y="180975"/>
                </a:lnTo>
                <a:lnTo>
                  <a:pt x="495300" y="190500"/>
                </a:lnTo>
                <a:lnTo>
                  <a:pt x="485775" y="266700"/>
                </a:lnTo>
                <a:lnTo>
                  <a:pt x="438150" y="285750"/>
                </a:lnTo>
                <a:lnTo>
                  <a:pt x="423862" y="309562"/>
                </a:lnTo>
                <a:lnTo>
                  <a:pt x="395287" y="347662"/>
                </a:lnTo>
                <a:lnTo>
                  <a:pt x="285750" y="361950"/>
                </a:lnTo>
                <a:lnTo>
                  <a:pt x="223837" y="381000"/>
                </a:lnTo>
                <a:lnTo>
                  <a:pt x="185737" y="385762"/>
                </a:lnTo>
                <a:lnTo>
                  <a:pt x="200025" y="414337"/>
                </a:lnTo>
                <a:lnTo>
                  <a:pt x="123825" y="347662"/>
                </a:lnTo>
                <a:lnTo>
                  <a:pt x="33337" y="333375"/>
                </a:lnTo>
                <a:lnTo>
                  <a:pt x="0" y="252412"/>
                </a:lnTo>
                <a:lnTo>
                  <a:pt x="42862" y="176212"/>
                </a:lnTo>
                <a:lnTo>
                  <a:pt x="142875" y="176212"/>
                </a:lnTo>
                <a:lnTo>
                  <a:pt x="200025" y="104775"/>
                </a:lnTo>
                <a:lnTo>
                  <a:pt x="261937" y="9525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3" name="Полилиния 22"/>
          <p:cNvSpPr/>
          <p:nvPr/>
        </p:nvSpPr>
        <p:spPr>
          <a:xfrm>
            <a:off x="3757616" y="4781551"/>
            <a:ext cx="180975" cy="209551"/>
          </a:xfrm>
          <a:custGeom>
            <a:avLst/>
            <a:gdLst>
              <a:gd name="connsiteX0" fmla="*/ 4762 w 180975"/>
              <a:gd name="connsiteY0" fmla="*/ 104775 h 157162"/>
              <a:gd name="connsiteX1" fmla="*/ 0 w 180975"/>
              <a:gd name="connsiteY1" fmla="*/ 42862 h 157162"/>
              <a:gd name="connsiteX2" fmla="*/ 28575 w 180975"/>
              <a:gd name="connsiteY2" fmla="*/ 23812 h 157162"/>
              <a:gd name="connsiteX3" fmla="*/ 66675 w 180975"/>
              <a:gd name="connsiteY3" fmla="*/ 0 h 157162"/>
              <a:gd name="connsiteX4" fmla="*/ 100012 w 180975"/>
              <a:gd name="connsiteY4" fmla="*/ 0 h 157162"/>
              <a:gd name="connsiteX5" fmla="*/ 119062 w 180975"/>
              <a:gd name="connsiteY5" fmla="*/ 38100 h 157162"/>
              <a:gd name="connsiteX6" fmla="*/ 152400 w 180975"/>
              <a:gd name="connsiteY6" fmla="*/ 61912 h 157162"/>
              <a:gd name="connsiteX7" fmla="*/ 180975 w 180975"/>
              <a:gd name="connsiteY7" fmla="*/ 76200 h 157162"/>
              <a:gd name="connsiteX8" fmla="*/ 180975 w 180975"/>
              <a:gd name="connsiteY8" fmla="*/ 90487 h 157162"/>
              <a:gd name="connsiteX9" fmla="*/ 128587 w 180975"/>
              <a:gd name="connsiteY9" fmla="*/ 95250 h 157162"/>
              <a:gd name="connsiteX10" fmla="*/ 123825 w 180975"/>
              <a:gd name="connsiteY10" fmla="*/ 128587 h 157162"/>
              <a:gd name="connsiteX11" fmla="*/ 123825 w 180975"/>
              <a:gd name="connsiteY11" fmla="*/ 157162 h 157162"/>
              <a:gd name="connsiteX12" fmla="*/ 80962 w 180975"/>
              <a:gd name="connsiteY12" fmla="*/ 133350 h 157162"/>
              <a:gd name="connsiteX13" fmla="*/ 57150 w 180975"/>
              <a:gd name="connsiteY13" fmla="*/ 147637 h 157162"/>
              <a:gd name="connsiteX14" fmla="*/ 4762 w 180975"/>
              <a:gd name="connsiteY14" fmla="*/ 104775 h 15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0975" h="157162">
                <a:moveTo>
                  <a:pt x="4762" y="104775"/>
                </a:moveTo>
                <a:lnTo>
                  <a:pt x="0" y="42862"/>
                </a:lnTo>
                <a:lnTo>
                  <a:pt x="28575" y="23812"/>
                </a:lnTo>
                <a:lnTo>
                  <a:pt x="66675" y="0"/>
                </a:lnTo>
                <a:lnTo>
                  <a:pt x="100012" y="0"/>
                </a:lnTo>
                <a:lnTo>
                  <a:pt x="119062" y="38100"/>
                </a:lnTo>
                <a:lnTo>
                  <a:pt x="152400" y="61912"/>
                </a:lnTo>
                <a:lnTo>
                  <a:pt x="180975" y="76200"/>
                </a:lnTo>
                <a:lnTo>
                  <a:pt x="180975" y="90487"/>
                </a:lnTo>
                <a:lnTo>
                  <a:pt x="128587" y="95250"/>
                </a:lnTo>
                <a:lnTo>
                  <a:pt x="123825" y="128587"/>
                </a:lnTo>
                <a:lnTo>
                  <a:pt x="123825" y="157162"/>
                </a:lnTo>
                <a:lnTo>
                  <a:pt x="80962" y="133350"/>
                </a:lnTo>
                <a:lnTo>
                  <a:pt x="57150" y="147637"/>
                </a:lnTo>
                <a:lnTo>
                  <a:pt x="4762" y="104775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2" name="Полилиния 31"/>
          <p:cNvSpPr/>
          <p:nvPr/>
        </p:nvSpPr>
        <p:spPr>
          <a:xfrm>
            <a:off x="3495678" y="4047068"/>
            <a:ext cx="193675" cy="262467"/>
          </a:xfrm>
          <a:custGeom>
            <a:avLst/>
            <a:gdLst>
              <a:gd name="connsiteX0" fmla="*/ 0 w 193675"/>
              <a:gd name="connsiteY0" fmla="*/ 60325 h 196850"/>
              <a:gd name="connsiteX1" fmla="*/ 95250 w 193675"/>
              <a:gd name="connsiteY1" fmla="*/ 0 h 196850"/>
              <a:gd name="connsiteX2" fmla="*/ 174625 w 193675"/>
              <a:gd name="connsiteY2" fmla="*/ 9525 h 196850"/>
              <a:gd name="connsiteX3" fmla="*/ 193675 w 193675"/>
              <a:gd name="connsiteY3" fmla="*/ 28575 h 196850"/>
              <a:gd name="connsiteX4" fmla="*/ 193675 w 193675"/>
              <a:gd name="connsiteY4" fmla="*/ 28575 h 196850"/>
              <a:gd name="connsiteX5" fmla="*/ 133350 w 193675"/>
              <a:gd name="connsiteY5" fmla="*/ 73025 h 196850"/>
              <a:gd name="connsiteX6" fmla="*/ 133350 w 193675"/>
              <a:gd name="connsiteY6" fmla="*/ 114300 h 196850"/>
              <a:gd name="connsiteX7" fmla="*/ 114300 w 193675"/>
              <a:gd name="connsiteY7" fmla="*/ 168275 h 196850"/>
              <a:gd name="connsiteX8" fmla="*/ 111125 w 193675"/>
              <a:gd name="connsiteY8" fmla="*/ 196850 h 196850"/>
              <a:gd name="connsiteX9" fmla="*/ 73025 w 193675"/>
              <a:gd name="connsiteY9" fmla="*/ 149225 h 196850"/>
              <a:gd name="connsiteX10" fmla="*/ 66675 w 193675"/>
              <a:gd name="connsiteY10" fmla="*/ 85725 h 196850"/>
              <a:gd name="connsiteX11" fmla="*/ 0 w 193675"/>
              <a:gd name="connsiteY11" fmla="*/ 60325 h 19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675" h="196850">
                <a:moveTo>
                  <a:pt x="0" y="60325"/>
                </a:moveTo>
                <a:lnTo>
                  <a:pt x="95250" y="0"/>
                </a:lnTo>
                <a:lnTo>
                  <a:pt x="174625" y="9525"/>
                </a:lnTo>
                <a:lnTo>
                  <a:pt x="193675" y="28575"/>
                </a:lnTo>
                <a:lnTo>
                  <a:pt x="193675" y="28575"/>
                </a:lnTo>
                <a:lnTo>
                  <a:pt x="133350" y="73025"/>
                </a:lnTo>
                <a:lnTo>
                  <a:pt x="133350" y="114300"/>
                </a:lnTo>
                <a:lnTo>
                  <a:pt x="114300" y="168275"/>
                </a:lnTo>
                <a:lnTo>
                  <a:pt x="111125" y="196850"/>
                </a:lnTo>
                <a:lnTo>
                  <a:pt x="73025" y="149225"/>
                </a:lnTo>
                <a:lnTo>
                  <a:pt x="66675" y="85725"/>
                </a:lnTo>
                <a:lnTo>
                  <a:pt x="0" y="60325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405" tIns="51203" rIns="102405" bIns="51203"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153" name="Прямая со стрелкой 152"/>
          <p:cNvCxnSpPr>
            <a:cxnSpLocks/>
            <a:stCxn id="97" idx="1"/>
          </p:cNvCxnSpPr>
          <p:nvPr/>
        </p:nvCxnSpPr>
        <p:spPr>
          <a:xfrm flipH="1">
            <a:off x="6452366" y="3841983"/>
            <a:ext cx="1249026" cy="657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>
            <a:endCxn id="7" idx="27"/>
          </p:cNvCxnSpPr>
          <p:nvPr/>
        </p:nvCxnSpPr>
        <p:spPr>
          <a:xfrm flipV="1">
            <a:off x="5698464" y="5813426"/>
            <a:ext cx="178463" cy="387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Группа 126"/>
          <p:cNvGrpSpPr/>
          <p:nvPr/>
        </p:nvGrpSpPr>
        <p:grpSpPr>
          <a:xfrm>
            <a:off x="6340520" y="4579839"/>
            <a:ext cx="3062112" cy="2225082"/>
            <a:chOff x="9218009" y="5133040"/>
            <a:chExt cx="3158958" cy="1664001"/>
          </a:xfrm>
        </p:grpSpPr>
        <p:sp>
          <p:nvSpPr>
            <p:cNvPr id="128" name="Text Box 97"/>
            <p:cNvSpPr txBox="1">
              <a:spLocks noChangeArrowheads="1"/>
            </p:cNvSpPr>
            <p:nvPr/>
          </p:nvSpPr>
          <p:spPr bwMode="auto">
            <a:xfrm>
              <a:off x="9669657" y="6492363"/>
              <a:ext cx="2571029" cy="245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2587" tIns="71296" rIns="142587" bIns="71296">
              <a:spAutoFit/>
            </a:bodyPr>
            <a:lstStyle>
              <a:lvl1pPr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defTabSz="1279525"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defTabSz="1596397">
                <a:defRPr/>
              </a:pPr>
              <a:endParaRPr lang="ru-RU" altLang="ru-RU" sz="1200" b="0" dirty="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29" name="Группа 111"/>
            <p:cNvGrpSpPr/>
            <p:nvPr/>
          </p:nvGrpSpPr>
          <p:grpSpPr>
            <a:xfrm>
              <a:off x="9218009" y="5133040"/>
              <a:ext cx="3158958" cy="1664001"/>
              <a:chOff x="12551218" y="5739221"/>
              <a:chExt cx="2531396" cy="1131250"/>
            </a:xfrm>
          </p:grpSpPr>
          <p:sp>
            <p:nvSpPr>
              <p:cNvPr id="130" name="Text Box 97"/>
              <p:cNvSpPr txBox="1">
                <a:spLocks noChangeArrowheads="1"/>
              </p:cNvSpPr>
              <p:nvPr/>
            </p:nvSpPr>
            <p:spPr bwMode="auto">
              <a:xfrm>
                <a:off x="12923417" y="6078927"/>
                <a:ext cx="1547120" cy="143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27985" tIns="63994" rIns="127985" bIns="63994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1472041">
                  <a:defRPr/>
                </a:pPr>
                <a:r>
                  <a:rPr lang="ru-RU" altLang="ru-RU" sz="1000" b="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- порывы ветра</a:t>
                </a:r>
              </a:p>
            </p:txBody>
          </p:sp>
          <p:sp>
            <p:nvSpPr>
              <p:cNvPr id="131" name="Rectangle 93"/>
              <p:cNvSpPr>
                <a:spLocks noChangeArrowheads="1"/>
              </p:cNvSpPr>
              <p:nvPr/>
            </p:nvSpPr>
            <p:spPr bwMode="auto">
              <a:xfrm>
                <a:off x="12568550" y="5768651"/>
                <a:ext cx="2291068" cy="1101820"/>
              </a:xfrm>
              <a:prstGeom prst="rect">
                <a:avLst/>
              </a:prstGeom>
              <a:solidFill>
                <a:sysClr val="window" lastClr="FFFFFF"/>
              </a:solidFill>
              <a:ln w="19050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1051862">
                  <a:defRPr/>
                </a:pPr>
                <a:endParaRPr lang="ru-RU" altLang="ru-RU" sz="1000" kern="0" dirty="0">
                  <a:solidFill>
                    <a:srgbClr val="000000"/>
                  </a:solidFill>
                  <a:latin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Text Box 97"/>
              <p:cNvSpPr txBox="1">
                <a:spLocks noChangeArrowheads="1"/>
              </p:cNvSpPr>
              <p:nvPr/>
            </p:nvSpPr>
            <p:spPr bwMode="auto">
              <a:xfrm>
                <a:off x="13009277" y="5882306"/>
                <a:ext cx="2073337" cy="222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27985" tIns="63994" rIns="127985" bIns="63994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1472041">
                  <a:defRPr/>
                </a:pPr>
                <a:r>
                  <a:rPr lang="ru-RU" altLang="ru-RU" sz="1000" b="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- район </a:t>
                </a:r>
                <a:r>
                  <a:rPr lang="ru-RU" altLang="ru-RU" sz="1000" b="0" kern="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5 </a:t>
                </a:r>
                <a:r>
                  <a:rPr lang="ru-RU" altLang="ru-RU" sz="1000" b="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классом </a:t>
                </a:r>
                <a:endParaRPr lang="ru-RU" altLang="ru-RU" sz="1000" b="0" kern="0" dirty="0" smtClean="0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  <a:p>
                <a:pPr defTabSz="1472041">
                  <a:defRPr/>
                </a:pPr>
                <a:r>
                  <a:rPr lang="ru-RU" altLang="ru-RU" sz="1000" b="0" kern="0" dirty="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        пожарной  </a:t>
                </a:r>
                <a:r>
                  <a:rPr lang="ru-RU" altLang="ru-RU" sz="1000" b="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опасности</a:t>
                </a:r>
              </a:p>
            </p:txBody>
          </p:sp>
          <p:sp>
            <p:nvSpPr>
              <p:cNvPr id="133" name="Text Box 97"/>
              <p:cNvSpPr txBox="1">
                <a:spLocks noChangeArrowheads="1"/>
              </p:cNvSpPr>
              <p:nvPr/>
            </p:nvSpPr>
            <p:spPr bwMode="auto">
              <a:xfrm>
                <a:off x="13031329" y="5739221"/>
                <a:ext cx="1609849" cy="143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27985" tIns="63994" rIns="127985" bIns="63994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1472041">
                  <a:defRPr/>
                </a:pPr>
                <a:r>
                  <a:rPr lang="ru-RU" altLang="ru-RU" sz="100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Условные обозначения</a:t>
                </a:r>
              </a:p>
            </p:txBody>
          </p:sp>
          <p:sp>
            <p:nvSpPr>
              <p:cNvPr id="134" name="TextBox 10"/>
              <p:cNvSpPr txBox="1"/>
              <p:nvPr/>
            </p:nvSpPr>
            <p:spPr>
              <a:xfrm>
                <a:off x="12551218" y="6603359"/>
                <a:ext cx="697450" cy="101710"/>
              </a:xfrm>
              <a:prstGeom prst="rect">
                <a:avLst/>
              </a:prstGeom>
              <a:solidFill>
                <a:sysClr val="window" lastClr="FFFFFF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7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defTabSz="1051862">
                  <a:defRPr/>
                </a:pPr>
                <a:r>
                  <a:rPr lang="ru-RU" kern="0" dirty="0" err="1">
                    <a:solidFill>
                      <a:prstClr val="black"/>
                    </a:solidFill>
                  </a:rPr>
                  <a:t>Вольский</a:t>
                </a:r>
                <a:endParaRPr lang="ru-RU" kern="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5" name="Text Box 97"/>
              <p:cNvSpPr txBox="1">
                <a:spLocks noChangeArrowheads="1"/>
              </p:cNvSpPr>
              <p:nvPr/>
            </p:nvSpPr>
            <p:spPr bwMode="auto">
              <a:xfrm>
                <a:off x="13172293" y="6312682"/>
                <a:ext cx="1746685" cy="143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27985" tIns="63994" rIns="127985" bIns="63994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r>
                  <a:rPr lang="ru-RU" altLang="ru-RU" sz="1000" b="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- </a:t>
                </a:r>
                <a:r>
                  <a:rPr lang="ru-RU" altLang="ru-RU" sz="1000" b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количество осадков в мм за 24 ч</a:t>
                </a:r>
              </a:p>
            </p:txBody>
          </p:sp>
          <p:sp>
            <p:nvSpPr>
              <p:cNvPr id="136" name="TextBox 23"/>
              <p:cNvSpPr txBox="1"/>
              <p:nvPr/>
            </p:nvSpPr>
            <p:spPr>
              <a:xfrm>
                <a:off x="12635770" y="6324945"/>
                <a:ext cx="445209" cy="140829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1051862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Calibri"/>
                  </a:rPr>
                  <a:t>20</a:t>
                </a:r>
              </a:p>
            </p:txBody>
          </p:sp>
          <p:sp>
            <p:nvSpPr>
              <p:cNvPr id="137" name="Полилиния 136"/>
              <p:cNvSpPr/>
              <p:nvPr/>
            </p:nvSpPr>
            <p:spPr>
              <a:xfrm>
                <a:off x="12718283" y="5881769"/>
                <a:ext cx="324905" cy="238528"/>
              </a:xfrm>
              <a:custGeom>
                <a:avLst/>
                <a:gdLst>
                  <a:gd name="connsiteX0" fmla="*/ 42863 w 324905"/>
                  <a:gd name="connsiteY0" fmla="*/ 28575 h 204788"/>
                  <a:gd name="connsiteX1" fmla="*/ 47625 w 324905"/>
                  <a:gd name="connsiteY1" fmla="*/ 4763 h 204788"/>
                  <a:gd name="connsiteX2" fmla="*/ 61913 w 324905"/>
                  <a:gd name="connsiteY2" fmla="*/ 0 h 204788"/>
                  <a:gd name="connsiteX3" fmla="*/ 95250 w 324905"/>
                  <a:gd name="connsiteY3" fmla="*/ 4763 h 204788"/>
                  <a:gd name="connsiteX4" fmla="*/ 200025 w 324905"/>
                  <a:gd name="connsiteY4" fmla="*/ 9525 h 204788"/>
                  <a:gd name="connsiteX5" fmla="*/ 252413 w 324905"/>
                  <a:gd name="connsiteY5" fmla="*/ 14288 h 204788"/>
                  <a:gd name="connsiteX6" fmla="*/ 280988 w 324905"/>
                  <a:gd name="connsiteY6" fmla="*/ 23813 h 204788"/>
                  <a:gd name="connsiteX7" fmla="*/ 285750 w 324905"/>
                  <a:gd name="connsiteY7" fmla="*/ 52388 h 204788"/>
                  <a:gd name="connsiteX8" fmla="*/ 300038 w 324905"/>
                  <a:gd name="connsiteY8" fmla="*/ 57150 h 204788"/>
                  <a:gd name="connsiteX9" fmla="*/ 314325 w 324905"/>
                  <a:gd name="connsiteY9" fmla="*/ 66675 h 204788"/>
                  <a:gd name="connsiteX10" fmla="*/ 323850 w 324905"/>
                  <a:gd name="connsiteY10" fmla="*/ 80963 h 204788"/>
                  <a:gd name="connsiteX11" fmla="*/ 319088 w 324905"/>
                  <a:gd name="connsiteY11" fmla="*/ 180975 h 204788"/>
                  <a:gd name="connsiteX12" fmla="*/ 300038 w 324905"/>
                  <a:gd name="connsiteY12" fmla="*/ 185738 h 204788"/>
                  <a:gd name="connsiteX13" fmla="*/ 228600 w 324905"/>
                  <a:gd name="connsiteY13" fmla="*/ 190500 h 204788"/>
                  <a:gd name="connsiteX14" fmla="*/ 209550 w 324905"/>
                  <a:gd name="connsiteY14" fmla="*/ 195263 h 204788"/>
                  <a:gd name="connsiteX15" fmla="*/ 185738 w 324905"/>
                  <a:gd name="connsiteY15" fmla="*/ 200025 h 204788"/>
                  <a:gd name="connsiteX16" fmla="*/ 171450 w 324905"/>
                  <a:gd name="connsiteY16" fmla="*/ 204788 h 204788"/>
                  <a:gd name="connsiteX17" fmla="*/ 152400 w 324905"/>
                  <a:gd name="connsiteY17" fmla="*/ 190500 h 204788"/>
                  <a:gd name="connsiteX18" fmla="*/ 138113 w 324905"/>
                  <a:gd name="connsiteY18" fmla="*/ 180975 h 204788"/>
                  <a:gd name="connsiteX19" fmla="*/ 123825 w 324905"/>
                  <a:gd name="connsiteY19" fmla="*/ 166688 h 204788"/>
                  <a:gd name="connsiteX20" fmla="*/ 95250 w 324905"/>
                  <a:gd name="connsiteY20" fmla="*/ 152400 h 204788"/>
                  <a:gd name="connsiteX21" fmla="*/ 42863 w 324905"/>
                  <a:gd name="connsiteY21" fmla="*/ 147638 h 204788"/>
                  <a:gd name="connsiteX22" fmla="*/ 14288 w 324905"/>
                  <a:gd name="connsiteY22" fmla="*/ 133350 h 204788"/>
                  <a:gd name="connsiteX23" fmla="*/ 4763 w 324905"/>
                  <a:gd name="connsiteY23" fmla="*/ 119063 h 204788"/>
                  <a:gd name="connsiteX24" fmla="*/ 0 w 324905"/>
                  <a:gd name="connsiteY24" fmla="*/ 104775 h 204788"/>
                  <a:gd name="connsiteX25" fmla="*/ 19050 w 324905"/>
                  <a:gd name="connsiteY25" fmla="*/ 42863 h 204788"/>
                  <a:gd name="connsiteX26" fmla="*/ 42863 w 324905"/>
                  <a:gd name="connsiteY26" fmla="*/ 28575 h 204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324905" h="204788">
                    <a:moveTo>
                      <a:pt x="42863" y="28575"/>
                    </a:moveTo>
                    <a:cubicBezTo>
                      <a:pt x="44450" y="20638"/>
                      <a:pt x="43135" y="11498"/>
                      <a:pt x="47625" y="4763"/>
                    </a:cubicBezTo>
                    <a:cubicBezTo>
                      <a:pt x="50410" y="586"/>
                      <a:pt x="56893" y="0"/>
                      <a:pt x="61913" y="0"/>
                    </a:cubicBezTo>
                    <a:cubicBezTo>
                      <a:pt x="73138" y="0"/>
                      <a:pt x="84138" y="3175"/>
                      <a:pt x="95250" y="4763"/>
                    </a:cubicBezTo>
                    <a:cubicBezTo>
                      <a:pt x="147969" y="22336"/>
                      <a:pt x="113804" y="14914"/>
                      <a:pt x="200025" y="9525"/>
                    </a:cubicBezTo>
                    <a:cubicBezTo>
                      <a:pt x="217488" y="11113"/>
                      <a:pt x="235145" y="11241"/>
                      <a:pt x="252413" y="14288"/>
                    </a:cubicBezTo>
                    <a:cubicBezTo>
                      <a:pt x="262300" y="16033"/>
                      <a:pt x="280988" y="23813"/>
                      <a:pt x="280988" y="23813"/>
                    </a:cubicBezTo>
                    <a:cubicBezTo>
                      <a:pt x="282575" y="33338"/>
                      <a:pt x="280959" y="44004"/>
                      <a:pt x="285750" y="52388"/>
                    </a:cubicBezTo>
                    <a:cubicBezTo>
                      <a:pt x="288241" y="56747"/>
                      <a:pt x="295548" y="54905"/>
                      <a:pt x="300038" y="57150"/>
                    </a:cubicBezTo>
                    <a:cubicBezTo>
                      <a:pt x="305157" y="59710"/>
                      <a:pt x="309563" y="63500"/>
                      <a:pt x="314325" y="66675"/>
                    </a:cubicBezTo>
                    <a:cubicBezTo>
                      <a:pt x="317500" y="71438"/>
                      <a:pt x="323612" y="75244"/>
                      <a:pt x="323850" y="80963"/>
                    </a:cubicBezTo>
                    <a:cubicBezTo>
                      <a:pt x="325240" y="114309"/>
                      <a:pt x="326484" y="148430"/>
                      <a:pt x="319088" y="180975"/>
                    </a:cubicBezTo>
                    <a:cubicBezTo>
                      <a:pt x="317637" y="187358"/>
                      <a:pt x="306548" y="185053"/>
                      <a:pt x="300038" y="185738"/>
                    </a:cubicBezTo>
                    <a:cubicBezTo>
                      <a:pt x="276304" y="188236"/>
                      <a:pt x="252413" y="188913"/>
                      <a:pt x="228600" y="190500"/>
                    </a:cubicBezTo>
                    <a:cubicBezTo>
                      <a:pt x="222250" y="192088"/>
                      <a:pt x="215940" y="193843"/>
                      <a:pt x="209550" y="195263"/>
                    </a:cubicBezTo>
                    <a:cubicBezTo>
                      <a:pt x="201648" y="197019"/>
                      <a:pt x="193591" y="198062"/>
                      <a:pt x="185738" y="200025"/>
                    </a:cubicBezTo>
                    <a:cubicBezTo>
                      <a:pt x="180868" y="201243"/>
                      <a:pt x="176213" y="203200"/>
                      <a:pt x="171450" y="204788"/>
                    </a:cubicBezTo>
                    <a:cubicBezTo>
                      <a:pt x="165100" y="200025"/>
                      <a:pt x="158859" y="195114"/>
                      <a:pt x="152400" y="190500"/>
                    </a:cubicBezTo>
                    <a:cubicBezTo>
                      <a:pt x="147743" y="187173"/>
                      <a:pt x="142510" y="184639"/>
                      <a:pt x="138113" y="180975"/>
                    </a:cubicBezTo>
                    <a:cubicBezTo>
                      <a:pt x="132939" y="176663"/>
                      <a:pt x="128999" y="171000"/>
                      <a:pt x="123825" y="166688"/>
                    </a:cubicBezTo>
                    <a:cubicBezTo>
                      <a:pt x="116019" y="160183"/>
                      <a:pt x="105619" y="153881"/>
                      <a:pt x="95250" y="152400"/>
                    </a:cubicBezTo>
                    <a:cubicBezTo>
                      <a:pt x="77892" y="149920"/>
                      <a:pt x="60325" y="149225"/>
                      <a:pt x="42863" y="147638"/>
                    </a:cubicBezTo>
                    <a:cubicBezTo>
                      <a:pt x="31242" y="143764"/>
                      <a:pt x="23520" y="142582"/>
                      <a:pt x="14288" y="133350"/>
                    </a:cubicBezTo>
                    <a:cubicBezTo>
                      <a:pt x="10241" y="129303"/>
                      <a:pt x="7323" y="124182"/>
                      <a:pt x="4763" y="119063"/>
                    </a:cubicBezTo>
                    <a:cubicBezTo>
                      <a:pt x="2518" y="114573"/>
                      <a:pt x="1588" y="109538"/>
                      <a:pt x="0" y="104775"/>
                    </a:cubicBezTo>
                    <a:cubicBezTo>
                      <a:pt x="5433" y="50448"/>
                      <a:pt x="-6518" y="68431"/>
                      <a:pt x="19050" y="42863"/>
                    </a:cubicBezTo>
                    <a:lnTo>
                      <a:pt x="42863" y="28575"/>
                    </a:lnTo>
                    <a:close/>
                  </a:path>
                </a:pathLst>
              </a:custGeom>
              <a:solidFill>
                <a:srgbClr val="FF0000">
                  <a:alpha val="40000"/>
                </a:srgbClr>
              </a:solidFill>
              <a:ln w="254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defTabSz="1051862">
                  <a:defRPr/>
                </a:pPr>
                <a:endParaRPr lang="ru-RU" sz="1600" kern="0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40" name="Text Box 97"/>
              <p:cNvSpPr txBox="1">
                <a:spLocks noChangeArrowheads="1"/>
              </p:cNvSpPr>
              <p:nvPr/>
            </p:nvSpPr>
            <p:spPr bwMode="auto">
              <a:xfrm>
                <a:off x="13196915" y="6578947"/>
                <a:ext cx="1316894" cy="143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27985" tIns="63994" rIns="127985" bIns="63994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1472041">
                  <a:defRPr/>
                </a:pPr>
                <a:r>
                  <a:rPr lang="ru-RU" altLang="ru-RU" sz="1000" b="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- муниципальный район</a:t>
                </a:r>
              </a:p>
            </p:txBody>
          </p:sp>
          <p:sp>
            <p:nvSpPr>
              <p:cNvPr id="141" name="Прямоугольник 140"/>
              <p:cNvSpPr/>
              <p:nvPr/>
            </p:nvSpPr>
            <p:spPr>
              <a:xfrm>
                <a:off x="12681865" y="6739632"/>
                <a:ext cx="653778" cy="73649"/>
              </a:xfrm>
              <a:prstGeom prst="rect">
                <a:avLst/>
              </a:prstGeom>
              <a:solidFill>
                <a:srgbClr val="92D050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defTabSz="1051862">
                  <a:defRPr/>
                </a:pPr>
                <a:r>
                  <a:rPr lang="ru-RU" sz="900" kern="0" dirty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1600/148</a:t>
                </a:r>
              </a:p>
            </p:txBody>
          </p:sp>
          <p:sp>
            <p:nvSpPr>
              <p:cNvPr id="142" name="Text Box 97"/>
              <p:cNvSpPr txBox="1">
                <a:spLocks noChangeArrowheads="1"/>
              </p:cNvSpPr>
              <p:nvPr/>
            </p:nvSpPr>
            <p:spPr bwMode="auto">
              <a:xfrm>
                <a:off x="13204434" y="6689073"/>
                <a:ext cx="1870747" cy="143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27985" tIns="63994" rIns="127985" bIns="63994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1472041">
                  <a:defRPr/>
                </a:pPr>
                <a:r>
                  <a:rPr lang="ru-RU" altLang="ru-RU" sz="1000" b="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- кол-во домов /население</a:t>
                </a:r>
              </a:p>
            </p:txBody>
          </p:sp>
          <p:sp>
            <p:nvSpPr>
              <p:cNvPr id="143" name="Text Box 97"/>
              <p:cNvSpPr txBox="1">
                <a:spLocks noChangeArrowheads="1"/>
              </p:cNvSpPr>
              <p:nvPr/>
            </p:nvSpPr>
            <p:spPr bwMode="auto">
              <a:xfrm>
                <a:off x="13190380" y="6146810"/>
                <a:ext cx="1746685" cy="143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127985" tIns="63994" rIns="127985" bIns="63994">
                <a:spAutoFit/>
              </a:bodyPr>
              <a:lstStyle>
                <a:lvl1pPr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1279525"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defTabSz="1472041">
                  <a:defRPr/>
                </a:pPr>
                <a:r>
                  <a:rPr lang="ru-RU" altLang="ru-RU" sz="1000" b="0" kern="0" dirty="0">
                    <a:solidFill>
                      <a:srgbClr val="000000"/>
                    </a:solidFill>
                    <a:cs typeface="Arial" panose="020B0604020202020204" pitchFamily="34" charset="0"/>
                  </a:rPr>
                  <a:t>- температура, С </a:t>
                </a:r>
              </a:p>
            </p:txBody>
          </p:sp>
          <p:sp>
            <p:nvSpPr>
              <p:cNvPr id="144" name="TextBox 23"/>
              <p:cNvSpPr txBox="1"/>
              <p:nvPr/>
            </p:nvSpPr>
            <p:spPr>
              <a:xfrm>
                <a:off x="12643679" y="6150437"/>
                <a:ext cx="445209" cy="140829"/>
              </a:xfrm>
              <a:prstGeom prst="rect">
                <a:avLst/>
              </a:prstGeom>
              <a:solidFill>
                <a:srgbClr val="C00000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1051862">
                  <a:defRPr/>
                </a:pPr>
                <a:r>
                  <a:rPr lang="ru-RU" sz="1200" kern="0" dirty="0">
                    <a:solidFill>
                      <a:prstClr val="black"/>
                    </a:solidFill>
                    <a:latin typeface="Calibri"/>
                  </a:rPr>
                  <a:t>20</a:t>
                </a:r>
              </a:p>
            </p:txBody>
          </p:sp>
        </p:grpSp>
      </p:grpSp>
      <p:grpSp>
        <p:nvGrpSpPr>
          <p:cNvPr id="91" name="Группа 90"/>
          <p:cNvGrpSpPr/>
          <p:nvPr/>
        </p:nvGrpSpPr>
        <p:grpSpPr>
          <a:xfrm>
            <a:off x="7595331" y="3167336"/>
            <a:ext cx="1008002" cy="748560"/>
            <a:chOff x="4229649" y="2291096"/>
            <a:chExt cx="1008002" cy="561420"/>
          </a:xfrm>
        </p:grpSpPr>
        <p:grpSp>
          <p:nvGrpSpPr>
            <p:cNvPr id="92" name="Группа 91"/>
            <p:cNvGrpSpPr/>
            <p:nvPr/>
          </p:nvGrpSpPr>
          <p:grpSpPr>
            <a:xfrm>
              <a:off x="4229649" y="2291096"/>
              <a:ext cx="1008002" cy="561420"/>
              <a:chOff x="4448935" y="811143"/>
              <a:chExt cx="1008002" cy="421064"/>
            </a:xfrm>
          </p:grpSpPr>
          <p:sp>
            <p:nvSpPr>
              <p:cNvPr id="95" name="Прямоугольник 94"/>
              <p:cNvSpPr/>
              <p:nvPr/>
            </p:nvSpPr>
            <p:spPr>
              <a:xfrm>
                <a:off x="4448935" y="1053948"/>
                <a:ext cx="606669" cy="74762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23923">
                  <a:defRPr/>
                </a:pPr>
                <a:r>
                  <a:rPr lang="ru-RU" sz="800" kern="0" dirty="0" smtClean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1274/229</a:t>
                </a:r>
                <a:endParaRPr lang="ru-RU" sz="800" kern="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96" name="TextBox 23"/>
              <p:cNvSpPr txBox="1"/>
              <p:nvPr/>
            </p:nvSpPr>
            <p:spPr>
              <a:xfrm>
                <a:off x="4569959" y="938242"/>
                <a:ext cx="376940" cy="138499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1023206">
                  <a:defRPr/>
                </a:pPr>
                <a:r>
                  <a:rPr lang="ru-RU" kern="0" dirty="0" smtClean="0">
                    <a:solidFill>
                      <a:sysClr val="windowText" lastClr="000000"/>
                    </a:solidFill>
                    <a:latin typeface="Calibri"/>
                  </a:rPr>
                  <a:t>0</a:t>
                </a:r>
                <a:endParaRPr lang="ru-RU" kern="0" dirty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97" name="Прямоугольник 96"/>
              <p:cNvSpPr/>
              <p:nvPr/>
            </p:nvSpPr>
            <p:spPr>
              <a:xfrm>
                <a:off x="4554996" y="1149055"/>
                <a:ext cx="696312" cy="83152"/>
              </a:xfrm>
              <a:prstGeom prst="rect">
                <a:avLst/>
              </a:prstGeom>
              <a:solidFill>
                <a:srgbClr val="9BBB5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91436" tIns="45718" rIns="91436" bIns="45718" anchor="ctr"/>
              <a:lstStyle/>
              <a:p>
                <a:pPr algn="ctr" defTabSz="1023923">
                  <a:defRPr/>
                </a:pPr>
                <a:r>
                  <a:rPr lang="ru-RU" sz="800" kern="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9316/38026</a:t>
                </a:r>
                <a:endParaRPr lang="ru-RU" sz="800" kern="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98" name="Скругленный прямоугольник 97"/>
              <p:cNvSpPr/>
              <p:nvPr/>
            </p:nvSpPr>
            <p:spPr>
              <a:xfrm>
                <a:off x="5055604" y="1053948"/>
                <a:ext cx="195703" cy="90138"/>
              </a:xfrm>
              <a:prstGeom prst="round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rtlCol="0" anchor="ctr"/>
              <a:lstStyle/>
              <a:p>
                <a:pPr algn="ctr" defTabSz="1023206">
                  <a:defRPr/>
                </a:pPr>
                <a:r>
                  <a:rPr lang="ru-RU" sz="800" kern="0" dirty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60%</a:t>
                </a:r>
              </a:p>
            </p:txBody>
          </p:sp>
          <p:sp>
            <p:nvSpPr>
              <p:cNvPr id="94" name="TextBox 10"/>
              <p:cNvSpPr txBox="1"/>
              <p:nvPr/>
            </p:nvSpPr>
            <p:spPr>
              <a:xfrm>
                <a:off x="4448935" y="811143"/>
                <a:ext cx="1008002" cy="121187"/>
              </a:xfrm>
              <a:prstGeom prst="rect">
                <a:avLst/>
              </a:prstGeom>
              <a:solidFill>
                <a:sysClr val="window" lastClr="FFFFFF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defTabSz="768038">
                  <a:defRPr/>
                </a:pPr>
                <a:r>
                  <a:rPr lang="ru-RU" kern="0" dirty="0" smtClean="0"/>
                  <a:t>Тавдинский ГО</a:t>
                </a:r>
                <a:endParaRPr lang="ru-RU" kern="0" dirty="0"/>
              </a:p>
            </p:txBody>
          </p:sp>
        </p:grpSp>
        <p:sp>
          <p:nvSpPr>
            <p:cNvPr id="93" name="TextBox 23"/>
            <p:cNvSpPr txBox="1"/>
            <p:nvPr/>
          </p:nvSpPr>
          <p:spPr>
            <a:xfrm>
              <a:off x="4693090" y="2445370"/>
              <a:ext cx="333010" cy="184666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1051862">
                <a:defRPr/>
              </a:pPr>
              <a:r>
                <a:rPr lang="ru-RU" kern="0" dirty="0" smtClean="0">
                  <a:solidFill>
                    <a:prstClr val="black"/>
                  </a:solidFill>
                  <a:latin typeface="Calibri"/>
                </a:rPr>
                <a:t>25</a:t>
              </a:r>
              <a:endParaRPr lang="ru-RU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225320" y="3048468"/>
            <a:ext cx="1027604" cy="635285"/>
            <a:chOff x="4289896" y="715511"/>
            <a:chExt cx="1027604" cy="635285"/>
          </a:xfrm>
        </p:grpSpPr>
        <p:sp>
          <p:nvSpPr>
            <p:cNvPr id="52" name="TextBox 10"/>
            <p:cNvSpPr txBox="1"/>
            <p:nvPr/>
          </p:nvSpPr>
          <p:spPr>
            <a:xfrm>
              <a:off x="4289896" y="715511"/>
              <a:ext cx="1027604" cy="200055"/>
            </a:xfrm>
            <a:prstGeom prst="rect">
              <a:avLst/>
            </a:prstGeom>
            <a:solidFill>
              <a:sysClr val="window" lastClr="FFFFFF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8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700" kern="0" dirty="0" smtClean="0"/>
                <a:t>Талицкий ГО</a:t>
              </a:r>
              <a:endParaRPr kumimoji="0" lang="ru-RU" sz="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endParaRPr>
            </a:p>
          </p:txBody>
        </p:sp>
        <p:sp>
          <p:nvSpPr>
            <p:cNvPr id="53" name="TextBox 23"/>
            <p:cNvSpPr txBox="1"/>
            <p:nvPr/>
          </p:nvSpPr>
          <p:spPr>
            <a:xfrm>
              <a:off x="4768514" y="815538"/>
              <a:ext cx="391115" cy="246221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kern="0" dirty="0" smtClean="0">
                  <a:solidFill>
                    <a:sysClr val="windowText" lastClr="000000"/>
                  </a:solidFill>
                </a:rPr>
                <a:t>27</a:t>
              </a:r>
              <a:endPara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4390310" y="1006624"/>
              <a:ext cx="569160" cy="173783"/>
            </a:xfrm>
            <a:prstGeom prst="rect">
              <a:avLst/>
            </a:prstGeom>
            <a:solidFill>
              <a:srgbClr val="FFFF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1822/</a:t>
              </a:r>
              <a:r>
                <a:rPr lang="ru-RU" sz="700" kern="0" dirty="0" smtClean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361</a:t>
              </a:r>
              <a:endParaRPr kumimoji="0" lang="ru-RU" sz="7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23"/>
            <p:cNvSpPr txBox="1"/>
            <p:nvPr/>
          </p:nvSpPr>
          <p:spPr>
            <a:xfrm>
              <a:off x="4449063" y="823498"/>
              <a:ext cx="411129" cy="246221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kern="0" dirty="0" smtClean="0">
                  <a:solidFill>
                    <a:sysClr val="windowText" lastClr="000000"/>
                  </a:solidFill>
                </a:rPr>
                <a:t>0</a:t>
              </a:r>
              <a:endParaRPr kumimoji="0" lang="ru-RU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384603" y="1185435"/>
              <a:ext cx="866706" cy="165361"/>
            </a:xfrm>
            <a:prstGeom prst="rect">
              <a:avLst/>
            </a:prstGeom>
            <a:solidFill>
              <a:srgbClr val="9BBB59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lIns="91436" tIns="45718" rIns="91436" bIns="45718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7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16138/42653</a:t>
              </a:r>
              <a:endParaRPr kumimoji="0" lang="ru-RU" sz="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endParaRPr>
            </a:p>
          </p:txBody>
        </p:sp>
        <p:sp>
          <p:nvSpPr>
            <p:cNvPr id="57" name="Скругленный прямоугольник 56"/>
            <p:cNvSpPr/>
            <p:nvPr/>
          </p:nvSpPr>
          <p:spPr>
            <a:xfrm>
              <a:off x="4964072" y="1006623"/>
              <a:ext cx="287236" cy="165361"/>
            </a:xfrm>
            <a:prstGeom prst="roundRect">
              <a:avLst/>
            </a:prstGeom>
            <a:solidFill>
              <a:srgbClr val="F79646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700" b="1" kern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kumimoji="0" lang="ru-RU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0%</a:t>
              </a:r>
            </a:p>
          </p:txBody>
        </p:sp>
      </p:grpSp>
      <p:sp>
        <p:nvSpPr>
          <p:cNvPr id="7" name="Полилиния 6"/>
          <p:cNvSpPr/>
          <p:nvPr/>
        </p:nvSpPr>
        <p:spPr>
          <a:xfrm>
            <a:off x="5835652" y="5346701"/>
            <a:ext cx="504825" cy="615951"/>
          </a:xfrm>
          <a:custGeom>
            <a:avLst/>
            <a:gdLst>
              <a:gd name="connsiteX0" fmla="*/ 95250 w 504825"/>
              <a:gd name="connsiteY0" fmla="*/ 615950 h 615950"/>
              <a:gd name="connsiteX1" fmla="*/ 171450 w 504825"/>
              <a:gd name="connsiteY1" fmla="*/ 587375 h 615950"/>
              <a:gd name="connsiteX2" fmla="*/ 219075 w 504825"/>
              <a:gd name="connsiteY2" fmla="*/ 539750 h 615950"/>
              <a:gd name="connsiteX3" fmla="*/ 361950 w 504825"/>
              <a:gd name="connsiteY3" fmla="*/ 520700 h 615950"/>
              <a:gd name="connsiteX4" fmla="*/ 450850 w 504825"/>
              <a:gd name="connsiteY4" fmla="*/ 558800 h 615950"/>
              <a:gd name="connsiteX5" fmla="*/ 504825 w 504825"/>
              <a:gd name="connsiteY5" fmla="*/ 542925 h 615950"/>
              <a:gd name="connsiteX6" fmla="*/ 504825 w 504825"/>
              <a:gd name="connsiteY6" fmla="*/ 466725 h 615950"/>
              <a:gd name="connsiteX7" fmla="*/ 428625 w 504825"/>
              <a:gd name="connsiteY7" fmla="*/ 441325 h 615950"/>
              <a:gd name="connsiteX8" fmla="*/ 441325 w 504825"/>
              <a:gd name="connsiteY8" fmla="*/ 390525 h 615950"/>
              <a:gd name="connsiteX9" fmla="*/ 434975 w 504825"/>
              <a:gd name="connsiteY9" fmla="*/ 327025 h 615950"/>
              <a:gd name="connsiteX10" fmla="*/ 412750 w 504825"/>
              <a:gd name="connsiteY10" fmla="*/ 215900 h 615950"/>
              <a:gd name="connsiteX11" fmla="*/ 425450 w 504825"/>
              <a:gd name="connsiteY11" fmla="*/ 146050 h 615950"/>
              <a:gd name="connsiteX12" fmla="*/ 374650 w 504825"/>
              <a:gd name="connsiteY12" fmla="*/ 92075 h 615950"/>
              <a:gd name="connsiteX13" fmla="*/ 317500 w 504825"/>
              <a:gd name="connsiteY13" fmla="*/ 60325 h 615950"/>
              <a:gd name="connsiteX14" fmla="*/ 244475 w 504825"/>
              <a:gd name="connsiteY14" fmla="*/ 63500 h 615950"/>
              <a:gd name="connsiteX15" fmla="*/ 222250 w 504825"/>
              <a:gd name="connsiteY15" fmla="*/ 0 h 615950"/>
              <a:gd name="connsiteX16" fmla="*/ 152400 w 504825"/>
              <a:gd name="connsiteY16" fmla="*/ 12700 h 615950"/>
              <a:gd name="connsiteX17" fmla="*/ 92075 w 504825"/>
              <a:gd name="connsiteY17" fmla="*/ 0 h 615950"/>
              <a:gd name="connsiteX18" fmla="*/ 3175 w 504825"/>
              <a:gd name="connsiteY18" fmla="*/ 19050 h 615950"/>
              <a:gd name="connsiteX19" fmla="*/ 0 w 504825"/>
              <a:gd name="connsiteY19" fmla="*/ 98425 h 615950"/>
              <a:gd name="connsiteX20" fmla="*/ 9525 w 504825"/>
              <a:gd name="connsiteY20" fmla="*/ 165100 h 615950"/>
              <a:gd name="connsiteX21" fmla="*/ 98425 w 504825"/>
              <a:gd name="connsiteY21" fmla="*/ 196850 h 615950"/>
              <a:gd name="connsiteX22" fmla="*/ 38100 w 504825"/>
              <a:gd name="connsiteY22" fmla="*/ 254000 h 615950"/>
              <a:gd name="connsiteX23" fmla="*/ 28575 w 504825"/>
              <a:gd name="connsiteY23" fmla="*/ 307975 h 615950"/>
              <a:gd name="connsiteX24" fmla="*/ 0 w 504825"/>
              <a:gd name="connsiteY24" fmla="*/ 320675 h 615950"/>
              <a:gd name="connsiteX25" fmla="*/ 53975 w 504825"/>
              <a:gd name="connsiteY25" fmla="*/ 352425 h 615950"/>
              <a:gd name="connsiteX26" fmla="*/ 73025 w 504825"/>
              <a:gd name="connsiteY26" fmla="*/ 384175 h 615950"/>
              <a:gd name="connsiteX27" fmla="*/ 41275 w 504825"/>
              <a:gd name="connsiteY27" fmla="*/ 466725 h 615950"/>
              <a:gd name="connsiteX28" fmla="*/ 34925 w 504825"/>
              <a:gd name="connsiteY28" fmla="*/ 527050 h 615950"/>
              <a:gd name="connsiteX29" fmla="*/ 44450 w 504825"/>
              <a:gd name="connsiteY29" fmla="*/ 593725 h 615950"/>
              <a:gd name="connsiteX30" fmla="*/ 95250 w 504825"/>
              <a:gd name="connsiteY30" fmla="*/ 615950 h 61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04825" h="615950">
                <a:moveTo>
                  <a:pt x="95250" y="615950"/>
                </a:moveTo>
                <a:lnTo>
                  <a:pt x="171450" y="587375"/>
                </a:lnTo>
                <a:lnTo>
                  <a:pt x="219075" y="539750"/>
                </a:lnTo>
                <a:lnTo>
                  <a:pt x="361950" y="520700"/>
                </a:lnTo>
                <a:lnTo>
                  <a:pt x="450850" y="558800"/>
                </a:lnTo>
                <a:lnTo>
                  <a:pt x="504825" y="542925"/>
                </a:lnTo>
                <a:lnTo>
                  <a:pt x="504825" y="466725"/>
                </a:lnTo>
                <a:lnTo>
                  <a:pt x="428625" y="441325"/>
                </a:lnTo>
                <a:lnTo>
                  <a:pt x="441325" y="390525"/>
                </a:lnTo>
                <a:lnTo>
                  <a:pt x="434975" y="327025"/>
                </a:lnTo>
                <a:lnTo>
                  <a:pt x="412750" y="215900"/>
                </a:lnTo>
                <a:lnTo>
                  <a:pt x="425450" y="146050"/>
                </a:lnTo>
                <a:lnTo>
                  <a:pt x="374650" y="92075"/>
                </a:lnTo>
                <a:lnTo>
                  <a:pt x="317500" y="60325"/>
                </a:lnTo>
                <a:lnTo>
                  <a:pt x="244475" y="63500"/>
                </a:lnTo>
                <a:lnTo>
                  <a:pt x="222250" y="0"/>
                </a:lnTo>
                <a:lnTo>
                  <a:pt x="152400" y="12700"/>
                </a:lnTo>
                <a:lnTo>
                  <a:pt x="92075" y="0"/>
                </a:lnTo>
                <a:lnTo>
                  <a:pt x="3175" y="19050"/>
                </a:lnTo>
                <a:lnTo>
                  <a:pt x="0" y="98425"/>
                </a:lnTo>
                <a:lnTo>
                  <a:pt x="9525" y="165100"/>
                </a:lnTo>
                <a:lnTo>
                  <a:pt x="98425" y="196850"/>
                </a:lnTo>
                <a:lnTo>
                  <a:pt x="38100" y="254000"/>
                </a:lnTo>
                <a:lnTo>
                  <a:pt x="28575" y="307975"/>
                </a:lnTo>
                <a:lnTo>
                  <a:pt x="0" y="320675"/>
                </a:lnTo>
                <a:lnTo>
                  <a:pt x="53975" y="352425"/>
                </a:lnTo>
                <a:lnTo>
                  <a:pt x="73025" y="384175"/>
                </a:lnTo>
                <a:lnTo>
                  <a:pt x="41275" y="466725"/>
                </a:lnTo>
                <a:lnTo>
                  <a:pt x="34925" y="527050"/>
                </a:lnTo>
                <a:lnTo>
                  <a:pt x="44450" y="593725"/>
                </a:lnTo>
                <a:lnTo>
                  <a:pt x="95250" y="61595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1" name="Группа 60"/>
          <p:cNvGrpSpPr/>
          <p:nvPr/>
        </p:nvGrpSpPr>
        <p:grpSpPr>
          <a:xfrm>
            <a:off x="1660275" y="5090638"/>
            <a:ext cx="1115889" cy="818412"/>
            <a:chOff x="4229648" y="2291099"/>
            <a:chExt cx="1115889" cy="613809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4229648" y="2291099"/>
              <a:ext cx="1115889" cy="613809"/>
              <a:chOff x="4448934" y="811143"/>
              <a:chExt cx="1115889" cy="460355"/>
            </a:xfrm>
          </p:grpSpPr>
          <p:sp>
            <p:nvSpPr>
              <p:cNvPr id="64" name="TextBox 10"/>
              <p:cNvSpPr txBox="1"/>
              <p:nvPr/>
            </p:nvSpPr>
            <p:spPr>
              <a:xfrm>
                <a:off x="4448934" y="811143"/>
                <a:ext cx="1115889" cy="112531"/>
              </a:xfrm>
              <a:prstGeom prst="rect">
                <a:avLst/>
              </a:prstGeom>
              <a:solidFill>
                <a:sysClr val="window" lastClr="FFFFFF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/>
                  <a:t> Сысертский ГО</a:t>
                </a:r>
                <a:endParaRPr lang="ru-RU" sz="700" kern="0" dirty="0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4554995" y="1053948"/>
                <a:ext cx="500609" cy="105892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364/14</a:t>
                </a:r>
                <a:endParaRPr lang="ru-RU" sz="700" kern="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TextBox 23"/>
              <p:cNvSpPr txBox="1"/>
              <p:nvPr/>
            </p:nvSpPr>
            <p:spPr>
              <a:xfrm>
                <a:off x="4646498" y="895459"/>
                <a:ext cx="376940" cy="138499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kern="0" dirty="0" smtClean="0">
                    <a:solidFill>
                      <a:sysClr val="windowText" lastClr="000000"/>
                    </a:solidFill>
                    <a:latin typeface="Calibri"/>
                  </a:rPr>
                  <a:t>0</a:t>
                </a:r>
                <a:endParaRPr lang="ru-RU" kern="0" dirty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67" name="Прямоугольник 66"/>
              <p:cNvSpPr/>
              <p:nvPr/>
            </p:nvSpPr>
            <p:spPr>
              <a:xfrm>
                <a:off x="4554996" y="1163343"/>
                <a:ext cx="696312" cy="108155"/>
              </a:xfrm>
              <a:prstGeom prst="rect">
                <a:avLst/>
              </a:prstGeom>
              <a:solidFill>
                <a:srgbClr val="9BBB5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91436" tIns="45718" rIns="91436" bIns="45718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>
                    <a:cs typeface="Times New Roman" panose="02020603050405020304" pitchFamily="18" charset="0"/>
                  </a:rPr>
                  <a:t>28125/61038</a:t>
                </a:r>
                <a:endParaRPr lang="ru-RU" sz="700" kern="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Скругленный прямоугольник 67"/>
              <p:cNvSpPr/>
              <p:nvPr/>
            </p:nvSpPr>
            <p:spPr>
              <a:xfrm>
                <a:off x="5055604" y="1053948"/>
                <a:ext cx="195703" cy="105893"/>
              </a:xfrm>
              <a:prstGeom prst="round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rtlCol="0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b="0" kern="0" dirty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50%</a:t>
                </a:r>
              </a:p>
            </p:txBody>
          </p:sp>
        </p:grpSp>
        <p:sp>
          <p:nvSpPr>
            <p:cNvPr id="63" name="TextBox 23"/>
            <p:cNvSpPr txBox="1"/>
            <p:nvPr/>
          </p:nvSpPr>
          <p:spPr>
            <a:xfrm>
              <a:off x="4693090" y="2408684"/>
              <a:ext cx="333010" cy="184666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93923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 smtClean="0">
                  <a:solidFill>
                    <a:prstClr val="black"/>
                  </a:solidFill>
                  <a:latin typeface="Calibri"/>
                </a:rPr>
                <a:t>27</a:t>
              </a:r>
              <a:endParaRPr lang="ru-RU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1979712" y="4067914"/>
            <a:ext cx="1115889" cy="818412"/>
            <a:chOff x="4229648" y="2291099"/>
            <a:chExt cx="1115889" cy="613809"/>
          </a:xfrm>
        </p:grpSpPr>
        <p:grpSp>
          <p:nvGrpSpPr>
            <p:cNvPr id="71" name="Группа 70"/>
            <p:cNvGrpSpPr/>
            <p:nvPr/>
          </p:nvGrpSpPr>
          <p:grpSpPr>
            <a:xfrm>
              <a:off x="4229648" y="2291099"/>
              <a:ext cx="1115889" cy="613809"/>
              <a:chOff x="4448934" y="811143"/>
              <a:chExt cx="1115889" cy="460355"/>
            </a:xfrm>
          </p:grpSpPr>
          <p:sp>
            <p:nvSpPr>
              <p:cNvPr id="73" name="TextBox 10"/>
              <p:cNvSpPr txBox="1"/>
              <p:nvPr/>
            </p:nvSpPr>
            <p:spPr>
              <a:xfrm>
                <a:off x="4448934" y="811143"/>
                <a:ext cx="1115889" cy="112531"/>
              </a:xfrm>
              <a:prstGeom prst="rect">
                <a:avLst/>
              </a:prstGeom>
              <a:solidFill>
                <a:sysClr val="window" lastClr="FFFFFF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>
                    <a:solidFill>
                      <a:sysClr val="windowText" lastClr="000000"/>
                    </a:solidFill>
                  </a:rPr>
                  <a:t>МО </a:t>
                </a:r>
                <a:r>
                  <a:rPr lang="ru-RU" sz="700" kern="0" dirty="0" smtClean="0">
                    <a:solidFill>
                      <a:sysClr val="windowText" lastClr="000000"/>
                    </a:solidFill>
                  </a:rPr>
                  <a:t>г. Екатеринбург</a:t>
                </a:r>
                <a:endParaRPr lang="ru-RU" sz="700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74" name="Прямоугольник 73"/>
              <p:cNvSpPr/>
              <p:nvPr/>
            </p:nvSpPr>
            <p:spPr>
              <a:xfrm>
                <a:off x="4485863" y="1053948"/>
                <a:ext cx="569742" cy="105892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9972/997</a:t>
                </a:r>
                <a:endParaRPr lang="ru-RU" sz="700" kern="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TextBox 23"/>
              <p:cNvSpPr txBox="1"/>
              <p:nvPr/>
            </p:nvSpPr>
            <p:spPr>
              <a:xfrm>
                <a:off x="4646498" y="895459"/>
                <a:ext cx="376940" cy="138499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kern="0" dirty="0" smtClean="0">
                    <a:solidFill>
                      <a:sysClr val="windowText" lastClr="000000"/>
                    </a:solidFill>
                    <a:latin typeface="Calibri"/>
                  </a:rPr>
                  <a:t>0</a:t>
                </a:r>
                <a:endParaRPr lang="ru-RU" kern="0" dirty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76" name="Прямоугольник 75"/>
              <p:cNvSpPr/>
              <p:nvPr/>
            </p:nvSpPr>
            <p:spPr>
              <a:xfrm>
                <a:off x="4554996" y="1163343"/>
                <a:ext cx="696312" cy="108155"/>
              </a:xfrm>
              <a:prstGeom prst="rect">
                <a:avLst/>
              </a:prstGeom>
              <a:solidFill>
                <a:srgbClr val="9BBB5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91436" tIns="45718" rIns="91436" bIns="45718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>
                    <a:cs typeface="Times New Roman" panose="02020603050405020304" pitchFamily="18" charset="0"/>
                  </a:rPr>
                  <a:t>2591/351565</a:t>
                </a:r>
                <a:endParaRPr lang="ru-RU" sz="700" kern="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Скругленный прямоугольник 76"/>
              <p:cNvSpPr/>
              <p:nvPr/>
            </p:nvSpPr>
            <p:spPr>
              <a:xfrm>
                <a:off x="5055604" y="1053948"/>
                <a:ext cx="195703" cy="105893"/>
              </a:xfrm>
              <a:prstGeom prst="round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rtlCol="0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b="0" kern="0" dirty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50%</a:t>
                </a:r>
              </a:p>
            </p:txBody>
          </p:sp>
        </p:grpSp>
        <p:sp>
          <p:nvSpPr>
            <p:cNvPr id="72" name="TextBox 23"/>
            <p:cNvSpPr txBox="1"/>
            <p:nvPr/>
          </p:nvSpPr>
          <p:spPr>
            <a:xfrm>
              <a:off x="4693090" y="2408684"/>
              <a:ext cx="333010" cy="184666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93923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 smtClean="0">
                  <a:solidFill>
                    <a:prstClr val="black"/>
                  </a:solidFill>
                  <a:latin typeface="Calibri"/>
                </a:rPr>
                <a:t>27</a:t>
              </a:r>
              <a:endParaRPr lang="ru-RU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8" name="Полилиния 77"/>
          <p:cNvSpPr/>
          <p:nvPr/>
        </p:nvSpPr>
        <p:spPr>
          <a:xfrm>
            <a:off x="4048124" y="5967135"/>
            <a:ext cx="371476" cy="481011"/>
          </a:xfrm>
          <a:custGeom>
            <a:avLst/>
            <a:gdLst>
              <a:gd name="connsiteX0" fmla="*/ 95250 w 504825"/>
              <a:gd name="connsiteY0" fmla="*/ 615950 h 615950"/>
              <a:gd name="connsiteX1" fmla="*/ 171450 w 504825"/>
              <a:gd name="connsiteY1" fmla="*/ 587375 h 615950"/>
              <a:gd name="connsiteX2" fmla="*/ 219075 w 504825"/>
              <a:gd name="connsiteY2" fmla="*/ 539750 h 615950"/>
              <a:gd name="connsiteX3" fmla="*/ 361950 w 504825"/>
              <a:gd name="connsiteY3" fmla="*/ 520700 h 615950"/>
              <a:gd name="connsiteX4" fmla="*/ 450850 w 504825"/>
              <a:gd name="connsiteY4" fmla="*/ 558800 h 615950"/>
              <a:gd name="connsiteX5" fmla="*/ 504825 w 504825"/>
              <a:gd name="connsiteY5" fmla="*/ 542925 h 615950"/>
              <a:gd name="connsiteX6" fmla="*/ 504825 w 504825"/>
              <a:gd name="connsiteY6" fmla="*/ 466725 h 615950"/>
              <a:gd name="connsiteX7" fmla="*/ 428625 w 504825"/>
              <a:gd name="connsiteY7" fmla="*/ 441325 h 615950"/>
              <a:gd name="connsiteX8" fmla="*/ 441325 w 504825"/>
              <a:gd name="connsiteY8" fmla="*/ 390525 h 615950"/>
              <a:gd name="connsiteX9" fmla="*/ 434975 w 504825"/>
              <a:gd name="connsiteY9" fmla="*/ 327025 h 615950"/>
              <a:gd name="connsiteX10" fmla="*/ 412750 w 504825"/>
              <a:gd name="connsiteY10" fmla="*/ 215900 h 615950"/>
              <a:gd name="connsiteX11" fmla="*/ 425450 w 504825"/>
              <a:gd name="connsiteY11" fmla="*/ 146050 h 615950"/>
              <a:gd name="connsiteX12" fmla="*/ 374650 w 504825"/>
              <a:gd name="connsiteY12" fmla="*/ 92075 h 615950"/>
              <a:gd name="connsiteX13" fmla="*/ 317500 w 504825"/>
              <a:gd name="connsiteY13" fmla="*/ 60325 h 615950"/>
              <a:gd name="connsiteX14" fmla="*/ 244475 w 504825"/>
              <a:gd name="connsiteY14" fmla="*/ 63500 h 615950"/>
              <a:gd name="connsiteX15" fmla="*/ 222250 w 504825"/>
              <a:gd name="connsiteY15" fmla="*/ 0 h 615950"/>
              <a:gd name="connsiteX16" fmla="*/ 152400 w 504825"/>
              <a:gd name="connsiteY16" fmla="*/ 12700 h 615950"/>
              <a:gd name="connsiteX17" fmla="*/ 92075 w 504825"/>
              <a:gd name="connsiteY17" fmla="*/ 0 h 615950"/>
              <a:gd name="connsiteX18" fmla="*/ 3175 w 504825"/>
              <a:gd name="connsiteY18" fmla="*/ 19050 h 615950"/>
              <a:gd name="connsiteX19" fmla="*/ 0 w 504825"/>
              <a:gd name="connsiteY19" fmla="*/ 98425 h 615950"/>
              <a:gd name="connsiteX20" fmla="*/ 9525 w 504825"/>
              <a:gd name="connsiteY20" fmla="*/ 165100 h 615950"/>
              <a:gd name="connsiteX21" fmla="*/ 98425 w 504825"/>
              <a:gd name="connsiteY21" fmla="*/ 196850 h 615950"/>
              <a:gd name="connsiteX22" fmla="*/ 38100 w 504825"/>
              <a:gd name="connsiteY22" fmla="*/ 254000 h 615950"/>
              <a:gd name="connsiteX23" fmla="*/ 28575 w 504825"/>
              <a:gd name="connsiteY23" fmla="*/ 307975 h 615950"/>
              <a:gd name="connsiteX24" fmla="*/ 0 w 504825"/>
              <a:gd name="connsiteY24" fmla="*/ 320675 h 615950"/>
              <a:gd name="connsiteX25" fmla="*/ 53975 w 504825"/>
              <a:gd name="connsiteY25" fmla="*/ 352425 h 615950"/>
              <a:gd name="connsiteX26" fmla="*/ 73025 w 504825"/>
              <a:gd name="connsiteY26" fmla="*/ 384175 h 615950"/>
              <a:gd name="connsiteX27" fmla="*/ 41275 w 504825"/>
              <a:gd name="connsiteY27" fmla="*/ 466725 h 615950"/>
              <a:gd name="connsiteX28" fmla="*/ 34925 w 504825"/>
              <a:gd name="connsiteY28" fmla="*/ 527050 h 615950"/>
              <a:gd name="connsiteX29" fmla="*/ 44450 w 504825"/>
              <a:gd name="connsiteY29" fmla="*/ 593725 h 615950"/>
              <a:gd name="connsiteX30" fmla="*/ 95250 w 504825"/>
              <a:gd name="connsiteY30" fmla="*/ 615950 h 615950"/>
              <a:gd name="connsiteX0" fmla="*/ 150813 w 560388"/>
              <a:gd name="connsiteY0" fmla="*/ 615950 h 674687"/>
              <a:gd name="connsiteX1" fmla="*/ 227013 w 560388"/>
              <a:gd name="connsiteY1" fmla="*/ 587375 h 674687"/>
              <a:gd name="connsiteX2" fmla="*/ 274638 w 560388"/>
              <a:gd name="connsiteY2" fmla="*/ 539750 h 674687"/>
              <a:gd name="connsiteX3" fmla="*/ 417513 w 560388"/>
              <a:gd name="connsiteY3" fmla="*/ 520700 h 674687"/>
              <a:gd name="connsiteX4" fmla="*/ 506413 w 560388"/>
              <a:gd name="connsiteY4" fmla="*/ 558800 h 674687"/>
              <a:gd name="connsiteX5" fmla="*/ 560388 w 560388"/>
              <a:gd name="connsiteY5" fmla="*/ 542925 h 674687"/>
              <a:gd name="connsiteX6" fmla="*/ 560388 w 560388"/>
              <a:gd name="connsiteY6" fmla="*/ 466725 h 674687"/>
              <a:gd name="connsiteX7" fmla="*/ 484188 w 560388"/>
              <a:gd name="connsiteY7" fmla="*/ 441325 h 674687"/>
              <a:gd name="connsiteX8" fmla="*/ 496888 w 560388"/>
              <a:gd name="connsiteY8" fmla="*/ 390525 h 674687"/>
              <a:gd name="connsiteX9" fmla="*/ 490538 w 560388"/>
              <a:gd name="connsiteY9" fmla="*/ 327025 h 674687"/>
              <a:gd name="connsiteX10" fmla="*/ 468313 w 560388"/>
              <a:gd name="connsiteY10" fmla="*/ 215900 h 674687"/>
              <a:gd name="connsiteX11" fmla="*/ 481013 w 560388"/>
              <a:gd name="connsiteY11" fmla="*/ 146050 h 674687"/>
              <a:gd name="connsiteX12" fmla="*/ 430213 w 560388"/>
              <a:gd name="connsiteY12" fmla="*/ 92075 h 674687"/>
              <a:gd name="connsiteX13" fmla="*/ 373063 w 560388"/>
              <a:gd name="connsiteY13" fmla="*/ 60325 h 674687"/>
              <a:gd name="connsiteX14" fmla="*/ 300038 w 560388"/>
              <a:gd name="connsiteY14" fmla="*/ 63500 h 674687"/>
              <a:gd name="connsiteX15" fmla="*/ 277813 w 560388"/>
              <a:gd name="connsiteY15" fmla="*/ 0 h 674687"/>
              <a:gd name="connsiteX16" fmla="*/ 207963 w 560388"/>
              <a:gd name="connsiteY16" fmla="*/ 12700 h 674687"/>
              <a:gd name="connsiteX17" fmla="*/ 147638 w 560388"/>
              <a:gd name="connsiteY17" fmla="*/ 0 h 674687"/>
              <a:gd name="connsiteX18" fmla="*/ 58738 w 560388"/>
              <a:gd name="connsiteY18" fmla="*/ 19050 h 674687"/>
              <a:gd name="connsiteX19" fmla="*/ 55563 w 560388"/>
              <a:gd name="connsiteY19" fmla="*/ 98425 h 674687"/>
              <a:gd name="connsiteX20" fmla="*/ 65088 w 560388"/>
              <a:gd name="connsiteY20" fmla="*/ 165100 h 674687"/>
              <a:gd name="connsiteX21" fmla="*/ 153988 w 560388"/>
              <a:gd name="connsiteY21" fmla="*/ 196850 h 674687"/>
              <a:gd name="connsiteX22" fmla="*/ 93663 w 560388"/>
              <a:gd name="connsiteY22" fmla="*/ 254000 h 674687"/>
              <a:gd name="connsiteX23" fmla="*/ 84138 w 560388"/>
              <a:gd name="connsiteY23" fmla="*/ 307975 h 674687"/>
              <a:gd name="connsiteX24" fmla="*/ 55563 w 560388"/>
              <a:gd name="connsiteY24" fmla="*/ 320675 h 674687"/>
              <a:gd name="connsiteX25" fmla="*/ 109538 w 560388"/>
              <a:gd name="connsiteY25" fmla="*/ 352425 h 674687"/>
              <a:gd name="connsiteX26" fmla="*/ 128588 w 560388"/>
              <a:gd name="connsiteY26" fmla="*/ 384175 h 674687"/>
              <a:gd name="connsiteX27" fmla="*/ 96838 w 560388"/>
              <a:gd name="connsiteY27" fmla="*/ 466725 h 674687"/>
              <a:gd name="connsiteX28" fmla="*/ 90488 w 560388"/>
              <a:gd name="connsiteY28" fmla="*/ 527050 h 674687"/>
              <a:gd name="connsiteX29" fmla="*/ 0 w 560388"/>
              <a:gd name="connsiteY29" fmla="*/ 674687 h 674687"/>
              <a:gd name="connsiteX30" fmla="*/ 150813 w 560388"/>
              <a:gd name="connsiteY30" fmla="*/ 615950 h 674687"/>
              <a:gd name="connsiteX0" fmla="*/ 112713 w 560388"/>
              <a:gd name="connsiteY0" fmla="*/ 692149 h 692149"/>
              <a:gd name="connsiteX1" fmla="*/ 227013 w 560388"/>
              <a:gd name="connsiteY1" fmla="*/ 587375 h 692149"/>
              <a:gd name="connsiteX2" fmla="*/ 274638 w 560388"/>
              <a:gd name="connsiteY2" fmla="*/ 539750 h 692149"/>
              <a:gd name="connsiteX3" fmla="*/ 417513 w 560388"/>
              <a:gd name="connsiteY3" fmla="*/ 520700 h 692149"/>
              <a:gd name="connsiteX4" fmla="*/ 506413 w 560388"/>
              <a:gd name="connsiteY4" fmla="*/ 558800 h 692149"/>
              <a:gd name="connsiteX5" fmla="*/ 560388 w 560388"/>
              <a:gd name="connsiteY5" fmla="*/ 542925 h 692149"/>
              <a:gd name="connsiteX6" fmla="*/ 560388 w 560388"/>
              <a:gd name="connsiteY6" fmla="*/ 466725 h 692149"/>
              <a:gd name="connsiteX7" fmla="*/ 484188 w 560388"/>
              <a:gd name="connsiteY7" fmla="*/ 441325 h 692149"/>
              <a:gd name="connsiteX8" fmla="*/ 496888 w 560388"/>
              <a:gd name="connsiteY8" fmla="*/ 390525 h 692149"/>
              <a:gd name="connsiteX9" fmla="*/ 490538 w 560388"/>
              <a:gd name="connsiteY9" fmla="*/ 327025 h 692149"/>
              <a:gd name="connsiteX10" fmla="*/ 468313 w 560388"/>
              <a:gd name="connsiteY10" fmla="*/ 215900 h 692149"/>
              <a:gd name="connsiteX11" fmla="*/ 481013 w 560388"/>
              <a:gd name="connsiteY11" fmla="*/ 146050 h 692149"/>
              <a:gd name="connsiteX12" fmla="*/ 430213 w 560388"/>
              <a:gd name="connsiteY12" fmla="*/ 92075 h 692149"/>
              <a:gd name="connsiteX13" fmla="*/ 373063 w 560388"/>
              <a:gd name="connsiteY13" fmla="*/ 60325 h 692149"/>
              <a:gd name="connsiteX14" fmla="*/ 300038 w 560388"/>
              <a:gd name="connsiteY14" fmla="*/ 63500 h 692149"/>
              <a:gd name="connsiteX15" fmla="*/ 277813 w 560388"/>
              <a:gd name="connsiteY15" fmla="*/ 0 h 692149"/>
              <a:gd name="connsiteX16" fmla="*/ 207963 w 560388"/>
              <a:gd name="connsiteY16" fmla="*/ 12700 h 692149"/>
              <a:gd name="connsiteX17" fmla="*/ 147638 w 560388"/>
              <a:gd name="connsiteY17" fmla="*/ 0 h 692149"/>
              <a:gd name="connsiteX18" fmla="*/ 58738 w 560388"/>
              <a:gd name="connsiteY18" fmla="*/ 19050 h 692149"/>
              <a:gd name="connsiteX19" fmla="*/ 55563 w 560388"/>
              <a:gd name="connsiteY19" fmla="*/ 98425 h 692149"/>
              <a:gd name="connsiteX20" fmla="*/ 65088 w 560388"/>
              <a:gd name="connsiteY20" fmla="*/ 165100 h 692149"/>
              <a:gd name="connsiteX21" fmla="*/ 153988 w 560388"/>
              <a:gd name="connsiteY21" fmla="*/ 196850 h 692149"/>
              <a:gd name="connsiteX22" fmla="*/ 93663 w 560388"/>
              <a:gd name="connsiteY22" fmla="*/ 254000 h 692149"/>
              <a:gd name="connsiteX23" fmla="*/ 84138 w 560388"/>
              <a:gd name="connsiteY23" fmla="*/ 307975 h 692149"/>
              <a:gd name="connsiteX24" fmla="*/ 55563 w 560388"/>
              <a:gd name="connsiteY24" fmla="*/ 320675 h 692149"/>
              <a:gd name="connsiteX25" fmla="*/ 109538 w 560388"/>
              <a:gd name="connsiteY25" fmla="*/ 352425 h 692149"/>
              <a:gd name="connsiteX26" fmla="*/ 128588 w 560388"/>
              <a:gd name="connsiteY26" fmla="*/ 384175 h 692149"/>
              <a:gd name="connsiteX27" fmla="*/ 96838 w 560388"/>
              <a:gd name="connsiteY27" fmla="*/ 466725 h 692149"/>
              <a:gd name="connsiteX28" fmla="*/ 90488 w 560388"/>
              <a:gd name="connsiteY28" fmla="*/ 527050 h 692149"/>
              <a:gd name="connsiteX29" fmla="*/ 0 w 560388"/>
              <a:gd name="connsiteY29" fmla="*/ 674687 h 692149"/>
              <a:gd name="connsiteX30" fmla="*/ 112713 w 560388"/>
              <a:gd name="connsiteY30" fmla="*/ 692149 h 692149"/>
              <a:gd name="connsiteX0" fmla="*/ 112713 w 560388"/>
              <a:gd name="connsiteY0" fmla="*/ 692149 h 692149"/>
              <a:gd name="connsiteX1" fmla="*/ 227013 w 560388"/>
              <a:gd name="connsiteY1" fmla="*/ 587375 h 692149"/>
              <a:gd name="connsiteX2" fmla="*/ 274638 w 560388"/>
              <a:gd name="connsiteY2" fmla="*/ 539750 h 692149"/>
              <a:gd name="connsiteX3" fmla="*/ 417513 w 560388"/>
              <a:gd name="connsiteY3" fmla="*/ 520700 h 692149"/>
              <a:gd name="connsiteX4" fmla="*/ 506413 w 560388"/>
              <a:gd name="connsiteY4" fmla="*/ 558800 h 692149"/>
              <a:gd name="connsiteX5" fmla="*/ 560388 w 560388"/>
              <a:gd name="connsiteY5" fmla="*/ 542925 h 692149"/>
              <a:gd name="connsiteX6" fmla="*/ 560388 w 560388"/>
              <a:gd name="connsiteY6" fmla="*/ 466725 h 692149"/>
              <a:gd name="connsiteX7" fmla="*/ 484188 w 560388"/>
              <a:gd name="connsiteY7" fmla="*/ 441325 h 692149"/>
              <a:gd name="connsiteX8" fmla="*/ 496888 w 560388"/>
              <a:gd name="connsiteY8" fmla="*/ 390525 h 692149"/>
              <a:gd name="connsiteX9" fmla="*/ 490538 w 560388"/>
              <a:gd name="connsiteY9" fmla="*/ 327025 h 692149"/>
              <a:gd name="connsiteX10" fmla="*/ 468313 w 560388"/>
              <a:gd name="connsiteY10" fmla="*/ 215900 h 692149"/>
              <a:gd name="connsiteX11" fmla="*/ 481013 w 560388"/>
              <a:gd name="connsiteY11" fmla="*/ 146050 h 692149"/>
              <a:gd name="connsiteX12" fmla="*/ 430213 w 560388"/>
              <a:gd name="connsiteY12" fmla="*/ 92075 h 692149"/>
              <a:gd name="connsiteX13" fmla="*/ 373063 w 560388"/>
              <a:gd name="connsiteY13" fmla="*/ 60325 h 692149"/>
              <a:gd name="connsiteX14" fmla="*/ 300038 w 560388"/>
              <a:gd name="connsiteY14" fmla="*/ 63500 h 692149"/>
              <a:gd name="connsiteX15" fmla="*/ 277813 w 560388"/>
              <a:gd name="connsiteY15" fmla="*/ 0 h 692149"/>
              <a:gd name="connsiteX16" fmla="*/ 207963 w 560388"/>
              <a:gd name="connsiteY16" fmla="*/ 12700 h 692149"/>
              <a:gd name="connsiteX17" fmla="*/ 147638 w 560388"/>
              <a:gd name="connsiteY17" fmla="*/ 0 h 692149"/>
              <a:gd name="connsiteX18" fmla="*/ 58738 w 560388"/>
              <a:gd name="connsiteY18" fmla="*/ 19050 h 692149"/>
              <a:gd name="connsiteX19" fmla="*/ 55563 w 560388"/>
              <a:gd name="connsiteY19" fmla="*/ 98425 h 692149"/>
              <a:gd name="connsiteX20" fmla="*/ 65088 w 560388"/>
              <a:gd name="connsiteY20" fmla="*/ 165100 h 692149"/>
              <a:gd name="connsiteX21" fmla="*/ 153988 w 560388"/>
              <a:gd name="connsiteY21" fmla="*/ 196850 h 692149"/>
              <a:gd name="connsiteX22" fmla="*/ 93663 w 560388"/>
              <a:gd name="connsiteY22" fmla="*/ 254000 h 692149"/>
              <a:gd name="connsiteX23" fmla="*/ 84138 w 560388"/>
              <a:gd name="connsiteY23" fmla="*/ 307975 h 692149"/>
              <a:gd name="connsiteX24" fmla="*/ 55563 w 560388"/>
              <a:gd name="connsiteY24" fmla="*/ 320675 h 692149"/>
              <a:gd name="connsiteX25" fmla="*/ 109538 w 560388"/>
              <a:gd name="connsiteY25" fmla="*/ 352425 h 692149"/>
              <a:gd name="connsiteX26" fmla="*/ 128588 w 560388"/>
              <a:gd name="connsiteY26" fmla="*/ 384175 h 692149"/>
              <a:gd name="connsiteX27" fmla="*/ 96838 w 560388"/>
              <a:gd name="connsiteY27" fmla="*/ 466725 h 692149"/>
              <a:gd name="connsiteX28" fmla="*/ 90488 w 560388"/>
              <a:gd name="connsiteY28" fmla="*/ 527050 h 692149"/>
              <a:gd name="connsiteX29" fmla="*/ 0 w 560388"/>
              <a:gd name="connsiteY29" fmla="*/ 674687 h 692149"/>
              <a:gd name="connsiteX30" fmla="*/ 112713 w 560388"/>
              <a:gd name="connsiteY30" fmla="*/ 692149 h 692149"/>
              <a:gd name="connsiteX0" fmla="*/ 112713 w 560388"/>
              <a:gd name="connsiteY0" fmla="*/ 692149 h 692149"/>
              <a:gd name="connsiteX1" fmla="*/ 227013 w 560388"/>
              <a:gd name="connsiteY1" fmla="*/ 587375 h 692149"/>
              <a:gd name="connsiteX2" fmla="*/ 274638 w 560388"/>
              <a:gd name="connsiteY2" fmla="*/ 539750 h 692149"/>
              <a:gd name="connsiteX3" fmla="*/ 417513 w 560388"/>
              <a:gd name="connsiteY3" fmla="*/ 520700 h 692149"/>
              <a:gd name="connsiteX4" fmla="*/ 506413 w 560388"/>
              <a:gd name="connsiteY4" fmla="*/ 558800 h 692149"/>
              <a:gd name="connsiteX5" fmla="*/ 560388 w 560388"/>
              <a:gd name="connsiteY5" fmla="*/ 542925 h 692149"/>
              <a:gd name="connsiteX6" fmla="*/ 560388 w 560388"/>
              <a:gd name="connsiteY6" fmla="*/ 466725 h 692149"/>
              <a:gd name="connsiteX7" fmla="*/ 484188 w 560388"/>
              <a:gd name="connsiteY7" fmla="*/ 441325 h 692149"/>
              <a:gd name="connsiteX8" fmla="*/ 496888 w 560388"/>
              <a:gd name="connsiteY8" fmla="*/ 390525 h 692149"/>
              <a:gd name="connsiteX9" fmla="*/ 490538 w 560388"/>
              <a:gd name="connsiteY9" fmla="*/ 327025 h 692149"/>
              <a:gd name="connsiteX10" fmla="*/ 468313 w 560388"/>
              <a:gd name="connsiteY10" fmla="*/ 215900 h 692149"/>
              <a:gd name="connsiteX11" fmla="*/ 481013 w 560388"/>
              <a:gd name="connsiteY11" fmla="*/ 146050 h 692149"/>
              <a:gd name="connsiteX12" fmla="*/ 430213 w 560388"/>
              <a:gd name="connsiteY12" fmla="*/ 92075 h 692149"/>
              <a:gd name="connsiteX13" fmla="*/ 373063 w 560388"/>
              <a:gd name="connsiteY13" fmla="*/ 60325 h 692149"/>
              <a:gd name="connsiteX14" fmla="*/ 300038 w 560388"/>
              <a:gd name="connsiteY14" fmla="*/ 63500 h 692149"/>
              <a:gd name="connsiteX15" fmla="*/ 277813 w 560388"/>
              <a:gd name="connsiteY15" fmla="*/ 0 h 692149"/>
              <a:gd name="connsiteX16" fmla="*/ 207963 w 560388"/>
              <a:gd name="connsiteY16" fmla="*/ 12700 h 692149"/>
              <a:gd name="connsiteX17" fmla="*/ 147638 w 560388"/>
              <a:gd name="connsiteY17" fmla="*/ 0 h 692149"/>
              <a:gd name="connsiteX18" fmla="*/ 55563 w 560388"/>
              <a:gd name="connsiteY18" fmla="*/ 98425 h 692149"/>
              <a:gd name="connsiteX19" fmla="*/ 65088 w 560388"/>
              <a:gd name="connsiteY19" fmla="*/ 165100 h 692149"/>
              <a:gd name="connsiteX20" fmla="*/ 153988 w 560388"/>
              <a:gd name="connsiteY20" fmla="*/ 196850 h 692149"/>
              <a:gd name="connsiteX21" fmla="*/ 93663 w 560388"/>
              <a:gd name="connsiteY21" fmla="*/ 254000 h 692149"/>
              <a:gd name="connsiteX22" fmla="*/ 84138 w 560388"/>
              <a:gd name="connsiteY22" fmla="*/ 307975 h 692149"/>
              <a:gd name="connsiteX23" fmla="*/ 55563 w 560388"/>
              <a:gd name="connsiteY23" fmla="*/ 320675 h 692149"/>
              <a:gd name="connsiteX24" fmla="*/ 109538 w 560388"/>
              <a:gd name="connsiteY24" fmla="*/ 352425 h 692149"/>
              <a:gd name="connsiteX25" fmla="*/ 128588 w 560388"/>
              <a:gd name="connsiteY25" fmla="*/ 384175 h 692149"/>
              <a:gd name="connsiteX26" fmla="*/ 96838 w 560388"/>
              <a:gd name="connsiteY26" fmla="*/ 466725 h 692149"/>
              <a:gd name="connsiteX27" fmla="*/ 90488 w 560388"/>
              <a:gd name="connsiteY27" fmla="*/ 527050 h 692149"/>
              <a:gd name="connsiteX28" fmla="*/ 0 w 560388"/>
              <a:gd name="connsiteY28" fmla="*/ 674687 h 692149"/>
              <a:gd name="connsiteX29" fmla="*/ 112713 w 560388"/>
              <a:gd name="connsiteY29" fmla="*/ 692149 h 692149"/>
              <a:gd name="connsiteX0" fmla="*/ 112713 w 560388"/>
              <a:gd name="connsiteY0" fmla="*/ 692149 h 692149"/>
              <a:gd name="connsiteX1" fmla="*/ 227013 w 560388"/>
              <a:gd name="connsiteY1" fmla="*/ 587375 h 692149"/>
              <a:gd name="connsiteX2" fmla="*/ 274638 w 560388"/>
              <a:gd name="connsiteY2" fmla="*/ 539750 h 692149"/>
              <a:gd name="connsiteX3" fmla="*/ 417513 w 560388"/>
              <a:gd name="connsiteY3" fmla="*/ 520700 h 692149"/>
              <a:gd name="connsiteX4" fmla="*/ 506413 w 560388"/>
              <a:gd name="connsiteY4" fmla="*/ 558800 h 692149"/>
              <a:gd name="connsiteX5" fmla="*/ 560388 w 560388"/>
              <a:gd name="connsiteY5" fmla="*/ 542925 h 692149"/>
              <a:gd name="connsiteX6" fmla="*/ 560388 w 560388"/>
              <a:gd name="connsiteY6" fmla="*/ 466725 h 692149"/>
              <a:gd name="connsiteX7" fmla="*/ 484188 w 560388"/>
              <a:gd name="connsiteY7" fmla="*/ 441325 h 692149"/>
              <a:gd name="connsiteX8" fmla="*/ 496888 w 560388"/>
              <a:gd name="connsiteY8" fmla="*/ 390525 h 692149"/>
              <a:gd name="connsiteX9" fmla="*/ 490538 w 560388"/>
              <a:gd name="connsiteY9" fmla="*/ 327025 h 692149"/>
              <a:gd name="connsiteX10" fmla="*/ 468313 w 560388"/>
              <a:gd name="connsiteY10" fmla="*/ 215900 h 692149"/>
              <a:gd name="connsiteX11" fmla="*/ 481013 w 560388"/>
              <a:gd name="connsiteY11" fmla="*/ 146050 h 692149"/>
              <a:gd name="connsiteX12" fmla="*/ 430213 w 560388"/>
              <a:gd name="connsiteY12" fmla="*/ 92075 h 692149"/>
              <a:gd name="connsiteX13" fmla="*/ 373063 w 560388"/>
              <a:gd name="connsiteY13" fmla="*/ 60325 h 692149"/>
              <a:gd name="connsiteX14" fmla="*/ 300038 w 560388"/>
              <a:gd name="connsiteY14" fmla="*/ 63500 h 692149"/>
              <a:gd name="connsiteX15" fmla="*/ 277813 w 560388"/>
              <a:gd name="connsiteY15" fmla="*/ 0 h 692149"/>
              <a:gd name="connsiteX16" fmla="*/ 207963 w 560388"/>
              <a:gd name="connsiteY16" fmla="*/ 12700 h 692149"/>
              <a:gd name="connsiteX17" fmla="*/ 147638 w 560388"/>
              <a:gd name="connsiteY17" fmla="*/ 0 h 692149"/>
              <a:gd name="connsiteX18" fmla="*/ 65088 w 560388"/>
              <a:gd name="connsiteY18" fmla="*/ 165100 h 692149"/>
              <a:gd name="connsiteX19" fmla="*/ 153988 w 560388"/>
              <a:gd name="connsiteY19" fmla="*/ 196850 h 692149"/>
              <a:gd name="connsiteX20" fmla="*/ 93663 w 560388"/>
              <a:gd name="connsiteY20" fmla="*/ 254000 h 692149"/>
              <a:gd name="connsiteX21" fmla="*/ 84138 w 560388"/>
              <a:gd name="connsiteY21" fmla="*/ 307975 h 692149"/>
              <a:gd name="connsiteX22" fmla="*/ 55563 w 560388"/>
              <a:gd name="connsiteY22" fmla="*/ 320675 h 692149"/>
              <a:gd name="connsiteX23" fmla="*/ 109538 w 560388"/>
              <a:gd name="connsiteY23" fmla="*/ 352425 h 692149"/>
              <a:gd name="connsiteX24" fmla="*/ 128588 w 560388"/>
              <a:gd name="connsiteY24" fmla="*/ 384175 h 692149"/>
              <a:gd name="connsiteX25" fmla="*/ 96838 w 560388"/>
              <a:gd name="connsiteY25" fmla="*/ 466725 h 692149"/>
              <a:gd name="connsiteX26" fmla="*/ 90488 w 560388"/>
              <a:gd name="connsiteY26" fmla="*/ 527050 h 692149"/>
              <a:gd name="connsiteX27" fmla="*/ 0 w 560388"/>
              <a:gd name="connsiteY27" fmla="*/ 674687 h 692149"/>
              <a:gd name="connsiteX28" fmla="*/ 112713 w 560388"/>
              <a:gd name="connsiteY28" fmla="*/ 692149 h 692149"/>
              <a:gd name="connsiteX0" fmla="*/ 112713 w 560388"/>
              <a:gd name="connsiteY0" fmla="*/ 692149 h 692149"/>
              <a:gd name="connsiteX1" fmla="*/ 227013 w 560388"/>
              <a:gd name="connsiteY1" fmla="*/ 587375 h 692149"/>
              <a:gd name="connsiteX2" fmla="*/ 274638 w 560388"/>
              <a:gd name="connsiteY2" fmla="*/ 539750 h 692149"/>
              <a:gd name="connsiteX3" fmla="*/ 417513 w 560388"/>
              <a:gd name="connsiteY3" fmla="*/ 520700 h 692149"/>
              <a:gd name="connsiteX4" fmla="*/ 506413 w 560388"/>
              <a:gd name="connsiteY4" fmla="*/ 558800 h 692149"/>
              <a:gd name="connsiteX5" fmla="*/ 560388 w 560388"/>
              <a:gd name="connsiteY5" fmla="*/ 542925 h 692149"/>
              <a:gd name="connsiteX6" fmla="*/ 560388 w 560388"/>
              <a:gd name="connsiteY6" fmla="*/ 466725 h 692149"/>
              <a:gd name="connsiteX7" fmla="*/ 484188 w 560388"/>
              <a:gd name="connsiteY7" fmla="*/ 441325 h 692149"/>
              <a:gd name="connsiteX8" fmla="*/ 496888 w 560388"/>
              <a:gd name="connsiteY8" fmla="*/ 390525 h 692149"/>
              <a:gd name="connsiteX9" fmla="*/ 490538 w 560388"/>
              <a:gd name="connsiteY9" fmla="*/ 327025 h 692149"/>
              <a:gd name="connsiteX10" fmla="*/ 468313 w 560388"/>
              <a:gd name="connsiteY10" fmla="*/ 215900 h 692149"/>
              <a:gd name="connsiteX11" fmla="*/ 481013 w 560388"/>
              <a:gd name="connsiteY11" fmla="*/ 146050 h 692149"/>
              <a:gd name="connsiteX12" fmla="*/ 430213 w 560388"/>
              <a:gd name="connsiteY12" fmla="*/ 92075 h 692149"/>
              <a:gd name="connsiteX13" fmla="*/ 373063 w 560388"/>
              <a:gd name="connsiteY13" fmla="*/ 60325 h 692149"/>
              <a:gd name="connsiteX14" fmla="*/ 300038 w 560388"/>
              <a:gd name="connsiteY14" fmla="*/ 63500 h 692149"/>
              <a:gd name="connsiteX15" fmla="*/ 277813 w 560388"/>
              <a:gd name="connsiteY15" fmla="*/ 0 h 692149"/>
              <a:gd name="connsiteX16" fmla="*/ 207963 w 560388"/>
              <a:gd name="connsiteY16" fmla="*/ 12700 h 692149"/>
              <a:gd name="connsiteX17" fmla="*/ 65088 w 560388"/>
              <a:gd name="connsiteY17" fmla="*/ 165100 h 692149"/>
              <a:gd name="connsiteX18" fmla="*/ 153988 w 560388"/>
              <a:gd name="connsiteY18" fmla="*/ 196850 h 692149"/>
              <a:gd name="connsiteX19" fmla="*/ 93663 w 560388"/>
              <a:gd name="connsiteY19" fmla="*/ 254000 h 692149"/>
              <a:gd name="connsiteX20" fmla="*/ 84138 w 560388"/>
              <a:gd name="connsiteY20" fmla="*/ 307975 h 692149"/>
              <a:gd name="connsiteX21" fmla="*/ 55563 w 560388"/>
              <a:gd name="connsiteY21" fmla="*/ 320675 h 692149"/>
              <a:gd name="connsiteX22" fmla="*/ 109538 w 560388"/>
              <a:gd name="connsiteY22" fmla="*/ 352425 h 692149"/>
              <a:gd name="connsiteX23" fmla="*/ 128588 w 560388"/>
              <a:gd name="connsiteY23" fmla="*/ 384175 h 692149"/>
              <a:gd name="connsiteX24" fmla="*/ 96838 w 560388"/>
              <a:gd name="connsiteY24" fmla="*/ 466725 h 692149"/>
              <a:gd name="connsiteX25" fmla="*/ 90488 w 560388"/>
              <a:gd name="connsiteY25" fmla="*/ 527050 h 692149"/>
              <a:gd name="connsiteX26" fmla="*/ 0 w 560388"/>
              <a:gd name="connsiteY26" fmla="*/ 674687 h 692149"/>
              <a:gd name="connsiteX27" fmla="*/ 112713 w 560388"/>
              <a:gd name="connsiteY27" fmla="*/ 692149 h 692149"/>
              <a:gd name="connsiteX0" fmla="*/ 112713 w 560388"/>
              <a:gd name="connsiteY0" fmla="*/ 692149 h 692149"/>
              <a:gd name="connsiteX1" fmla="*/ 227013 w 560388"/>
              <a:gd name="connsiteY1" fmla="*/ 587375 h 692149"/>
              <a:gd name="connsiteX2" fmla="*/ 274638 w 560388"/>
              <a:gd name="connsiteY2" fmla="*/ 539750 h 692149"/>
              <a:gd name="connsiteX3" fmla="*/ 417513 w 560388"/>
              <a:gd name="connsiteY3" fmla="*/ 520700 h 692149"/>
              <a:gd name="connsiteX4" fmla="*/ 506413 w 560388"/>
              <a:gd name="connsiteY4" fmla="*/ 558800 h 692149"/>
              <a:gd name="connsiteX5" fmla="*/ 560388 w 560388"/>
              <a:gd name="connsiteY5" fmla="*/ 542925 h 692149"/>
              <a:gd name="connsiteX6" fmla="*/ 560388 w 560388"/>
              <a:gd name="connsiteY6" fmla="*/ 466725 h 692149"/>
              <a:gd name="connsiteX7" fmla="*/ 484188 w 560388"/>
              <a:gd name="connsiteY7" fmla="*/ 441325 h 692149"/>
              <a:gd name="connsiteX8" fmla="*/ 496888 w 560388"/>
              <a:gd name="connsiteY8" fmla="*/ 390525 h 692149"/>
              <a:gd name="connsiteX9" fmla="*/ 490538 w 560388"/>
              <a:gd name="connsiteY9" fmla="*/ 327025 h 692149"/>
              <a:gd name="connsiteX10" fmla="*/ 468313 w 560388"/>
              <a:gd name="connsiteY10" fmla="*/ 215900 h 692149"/>
              <a:gd name="connsiteX11" fmla="*/ 481013 w 560388"/>
              <a:gd name="connsiteY11" fmla="*/ 146050 h 692149"/>
              <a:gd name="connsiteX12" fmla="*/ 430213 w 560388"/>
              <a:gd name="connsiteY12" fmla="*/ 92075 h 692149"/>
              <a:gd name="connsiteX13" fmla="*/ 373063 w 560388"/>
              <a:gd name="connsiteY13" fmla="*/ 60325 h 692149"/>
              <a:gd name="connsiteX14" fmla="*/ 300038 w 560388"/>
              <a:gd name="connsiteY14" fmla="*/ 63500 h 692149"/>
              <a:gd name="connsiteX15" fmla="*/ 277813 w 560388"/>
              <a:gd name="connsiteY15" fmla="*/ 0 h 692149"/>
              <a:gd name="connsiteX16" fmla="*/ 65088 w 560388"/>
              <a:gd name="connsiteY16" fmla="*/ 165100 h 692149"/>
              <a:gd name="connsiteX17" fmla="*/ 153988 w 560388"/>
              <a:gd name="connsiteY17" fmla="*/ 196850 h 692149"/>
              <a:gd name="connsiteX18" fmla="*/ 93663 w 560388"/>
              <a:gd name="connsiteY18" fmla="*/ 254000 h 692149"/>
              <a:gd name="connsiteX19" fmla="*/ 84138 w 560388"/>
              <a:gd name="connsiteY19" fmla="*/ 307975 h 692149"/>
              <a:gd name="connsiteX20" fmla="*/ 55563 w 560388"/>
              <a:gd name="connsiteY20" fmla="*/ 320675 h 692149"/>
              <a:gd name="connsiteX21" fmla="*/ 109538 w 560388"/>
              <a:gd name="connsiteY21" fmla="*/ 352425 h 692149"/>
              <a:gd name="connsiteX22" fmla="*/ 128588 w 560388"/>
              <a:gd name="connsiteY22" fmla="*/ 384175 h 692149"/>
              <a:gd name="connsiteX23" fmla="*/ 96838 w 560388"/>
              <a:gd name="connsiteY23" fmla="*/ 466725 h 692149"/>
              <a:gd name="connsiteX24" fmla="*/ 90488 w 560388"/>
              <a:gd name="connsiteY24" fmla="*/ 527050 h 692149"/>
              <a:gd name="connsiteX25" fmla="*/ 0 w 560388"/>
              <a:gd name="connsiteY25" fmla="*/ 674687 h 692149"/>
              <a:gd name="connsiteX26" fmla="*/ 112713 w 560388"/>
              <a:gd name="connsiteY26" fmla="*/ 692149 h 692149"/>
              <a:gd name="connsiteX0" fmla="*/ 112713 w 560388"/>
              <a:gd name="connsiteY0" fmla="*/ 631824 h 631824"/>
              <a:gd name="connsiteX1" fmla="*/ 227013 w 560388"/>
              <a:gd name="connsiteY1" fmla="*/ 527050 h 631824"/>
              <a:gd name="connsiteX2" fmla="*/ 274638 w 560388"/>
              <a:gd name="connsiteY2" fmla="*/ 479425 h 631824"/>
              <a:gd name="connsiteX3" fmla="*/ 417513 w 560388"/>
              <a:gd name="connsiteY3" fmla="*/ 460375 h 631824"/>
              <a:gd name="connsiteX4" fmla="*/ 506413 w 560388"/>
              <a:gd name="connsiteY4" fmla="*/ 498475 h 631824"/>
              <a:gd name="connsiteX5" fmla="*/ 560388 w 560388"/>
              <a:gd name="connsiteY5" fmla="*/ 482600 h 631824"/>
              <a:gd name="connsiteX6" fmla="*/ 560388 w 560388"/>
              <a:gd name="connsiteY6" fmla="*/ 406400 h 631824"/>
              <a:gd name="connsiteX7" fmla="*/ 484188 w 560388"/>
              <a:gd name="connsiteY7" fmla="*/ 381000 h 631824"/>
              <a:gd name="connsiteX8" fmla="*/ 496888 w 560388"/>
              <a:gd name="connsiteY8" fmla="*/ 330200 h 631824"/>
              <a:gd name="connsiteX9" fmla="*/ 490538 w 560388"/>
              <a:gd name="connsiteY9" fmla="*/ 266700 h 631824"/>
              <a:gd name="connsiteX10" fmla="*/ 468313 w 560388"/>
              <a:gd name="connsiteY10" fmla="*/ 155575 h 631824"/>
              <a:gd name="connsiteX11" fmla="*/ 481013 w 560388"/>
              <a:gd name="connsiteY11" fmla="*/ 85725 h 631824"/>
              <a:gd name="connsiteX12" fmla="*/ 430213 w 560388"/>
              <a:gd name="connsiteY12" fmla="*/ 31750 h 631824"/>
              <a:gd name="connsiteX13" fmla="*/ 373063 w 560388"/>
              <a:gd name="connsiteY13" fmla="*/ 0 h 631824"/>
              <a:gd name="connsiteX14" fmla="*/ 300038 w 560388"/>
              <a:gd name="connsiteY14" fmla="*/ 3175 h 631824"/>
              <a:gd name="connsiteX15" fmla="*/ 65088 w 560388"/>
              <a:gd name="connsiteY15" fmla="*/ 104775 h 631824"/>
              <a:gd name="connsiteX16" fmla="*/ 153988 w 560388"/>
              <a:gd name="connsiteY16" fmla="*/ 136525 h 631824"/>
              <a:gd name="connsiteX17" fmla="*/ 93663 w 560388"/>
              <a:gd name="connsiteY17" fmla="*/ 193675 h 631824"/>
              <a:gd name="connsiteX18" fmla="*/ 84138 w 560388"/>
              <a:gd name="connsiteY18" fmla="*/ 247650 h 631824"/>
              <a:gd name="connsiteX19" fmla="*/ 55563 w 560388"/>
              <a:gd name="connsiteY19" fmla="*/ 260350 h 631824"/>
              <a:gd name="connsiteX20" fmla="*/ 109538 w 560388"/>
              <a:gd name="connsiteY20" fmla="*/ 292100 h 631824"/>
              <a:gd name="connsiteX21" fmla="*/ 128588 w 560388"/>
              <a:gd name="connsiteY21" fmla="*/ 323850 h 631824"/>
              <a:gd name="connsiteX22" fmla="*/ 96838 w 560388"/>
              <a:gd name="connsiteY22" fmla="*/ 406400 h 631824"/>
              <a:gd name="connsiteX23" fmla="*/ 90488 w 560388"/>
              <a:gd name="connsiteY23" fmla="*/ 466725 h 631824"/>
              <a:gd name="connsiteX24" fmla="*/ 0 w 560388"/>
              <a:gd name="connsiteY24" fmla="*/ 614362 h 631824"/>
              <a:gd name="connsiteX25" fmla="*/ 112713 w 560388"/>
              <a:gd name="connsiteY25" fmla="*/ 631824 h 631824"/>
              <a:gd name="connsiteX0" fmla="*/ 112713 w 560388"/>
              <a:gd name="connsiteY0" fmla="*/ 631824 h 631824"/>
              <a:gd name="connsiteX1" fmla="*/ 227013 w 560388"/>
              <a:gd name="connsiteY1" fmla="*/ 527050 h 631824"/>
              <a:gd name="connsiteX2" fmla="*/ 274638 w 560388"/>
              <a:gd name="connsiteY2" fmla="*/ 479425 h 631824"/>
              <a:gd name="connsiteX3" fmla="*/ 417513 w 560388"/>
              <a:gd name="connsiteY3" fmla="*/ 460375 h 631824"/>
              <a:gd name="connsiteX4" fmla="*/ 506413 w 560388"/>
              <a:gd name="connsiteY4" fmla="*/ 498475 h 631824"/>
              <a:gd name="connsiteX5" fmla="*/ 560388 w 560388"/>
              <a:gd name="connsiteY5" fmla="*/ 482600 h 631824"/>
              <a:gd name="connsiteX6" fmla="*/ 560388 w 560388"/>
              <a:gd name="connsiteY6" fmla="*/ 406400 h 631824"/>
              <a:gd name="connsiteX7" fmla="*/ 484188 w 560388"/>
              <a:gd name="connsiteY7" fmla="*/ 381000 h 631824"/>
              <a:gd name="connsiteX8" fmla="*/ 496888 w 560388"/>
              <a:gd name="connsiteY8" fmla="*/ 330200 h 631824"/>
              <a:gd name="connsiteX9" fmla="*/ 490538 w 560388"/>
              <a:gd name="connsiteY9" fmla="*/ 266700 h 631824"/>
              <a:gd name="connsiteX10" fmla="*/ 468313 w 560388"/>
              <a:gd name="connsiteY10" fmla="*/ 155575 h 631824"/>
              <a:gd name="connsiteX11" fmla="*/ 481013 w 560388"/>
              <a:gd name="connsiteY11" fmla="*/ 85725 h 631824"/>
              <a:gd name="connsiteX12" fmla="*/ 430213 w 560388"/>
              <a:gd name="connsiteY12" fmla="*/ 31750 h 631824"/>
              <a:gd name="connsiteX13" fmla="*/ 373063 w 560388"/>
              <a:gd name="connsiteY13" fmla="*/ 0 h 631824"/>
              <a:gd name="connsiteX14" fmla="*/ 65088 w 560388"/>
              <a:gd name="connsiteY14" fmla="*/ 104775 h 631824"/>
              <a:gd name="connsiteX15" fmla="*/ 153988 w 560388"/>
              <a:gd name="connsiteY15" fmla="*/ 136525 h 631824"/>
              <a:gd name="connsiteX16" fmla="*/ 93663 w 560388"/>
              <a:gd name="connsiteY16" fmla="*/ 193675 h 631824"/>
              <a:gd name="connsiteX17" fmla="*/ 84138 w 560388"/>
              <a:gd name="connsiteY17" fmla="*/ 247650 h 631824"/>
              <a:gd name="connsiteX18" fmla="*/ 55563 w 560388"/>
              <a:gd name="connsiteY18" fmla="*/ 260350 h 631824"/>
              <a:gd name="connsiteX19" fmla="*/ 109538 w 560388"/>
              <a:gd name="connsiteY19" fmla="*/ 292100 h 631824"/>
              <a:gd name="connsiteX20" fmla="*/ 128588 w 560388"/>
              <a:gd name="connsiteY20" fmla="*/ 323850 h 631824"/>
              <a:gd name="connsiteX21" fmla="*/ 96838 w 560388"/>
              <a:gd name="connsiteY21" fmla="*/ 406400 h 631824"/>
              <a:gd name="connsiteX22" fmla="*/ 90488 w 560388"/>
              <a:gd name="connsiteY22" fmla="*/ 466725 h 631824"/>
              <a:gd name="connsiteX23" fmla="*/ 0 w 560388"/>
              <a:gd name="connsiteY23" fmla="*/ 614362 h 631824"/>
              <a:gd name="connsiteX24" fmla="*/ 112713 w 560388"/>
              <a:gd name="connsiteY24" fmla="*/ 631824 h 631824"/>
              <a:gd name="connsiteX0" fmla="*/ 112713 w 560388"/>
              <a:gd name="connsiteY0" fmla="*/ 600074 h 600074"/>
              <a:gd name="connsiteX1" fmla="*/ 227013 w 560388"/>
              <a:gd name="connsiteY1" fmla="*/ 495300 h 600074"/>
              <a:gd name="connsiteX2" fmla="*/ 274638 w 560388"/>
              <a:gd name="connsiteY2" fmla="*/ 447675 h 600074"/>
              <a:gd name="connsiteX3" fmla="*/ 417513 w 560388"/>
              <a:gd name="connsiteY3" fmla="*/ 428625 h 600074"/>
              <a:gd name="connsiteX4" fmla="*/ 506413 w 560388"/>
              <a:gd name="connsiteY4" fmla="*/ 466725 h 600074"/>
              <a:gd name="connsiteX5" fmla="*/ 560388 w 560388"/>
              <a:gd name="connsiteY5" fmla="*/ 450850 h 600074"/>
              <a:gd name="connsiteX6" fmla="*/ 560388 w 560388"/>
              <a:gd name="connsiteY6" fmla="*/ 374650 h 600074"/>
              <a:gd name="connsiteX7" fmla="*/ 484188 w 560388"/>
              <a:gd name="connsiteY7" fmla="*/ 349250 h 600074"/>
              <a:gd name="connsiteX8" fmla="*/ 496888 w 560388"/>
              <a:gd name="connsiteY8" fmla="*/ 298450 h 600074"/>
              <a:gd name="connsiteX9" fmla="*/ 490538 w 560388"/>
              <a:gd name="connsiteY9" fmla="*/ 234950 h 600074"/>
              <a:gd name="connsiteX10" fmla="*/ 468313 w 560388"/>
              <a:gd name="connsiteY10" fmla="*/ 123825 h 600074"/>
              <a:gd name="connsiteX11" fmla="*/ 481013 w 560388"/>
              <a:gd name="connsiteY11" fmla="*/ 53975 h 600074"/>
              <a:gd name="connsiteX12" fmla="*/ 430213 w 560388"/>
              <a:gd name="connsiteY12" fmla="*/ 0 h 600074"/>
              <a:gd name="connsiteX13" fmla="*/ 65088 w 560388"/>
              <a:gd name="connsiteY13" fmla="*/ 73025 h 600074"/>
              <a:gd name="connsiteX14" fmla="*/ 153988 w 560388"/>
              <a:gd name="connsiteY14" fmla="*/ 104775 h 600074"/>
              <a:gd name="connsiteX15" fmla="*/ 93663 w 560388"/>
              <a:gd name="connsiteY15" fmla="*/ 161925 h 600074"/>
              <a:gd name="connsiteX16" fmla="*/ 84138 w 560388"/>
              <a:gd name="connsiteY16" fmla="*/ 215900 h 600074"/>
              <a:gd name="connsiteX17" fmla="*/ 55563 w 560388"/>
              <a:gd name="connsiteY17" fmla="*/ 228600 h 600074"/>
              <a:gd name="connsiteX18" fmla="*/ 109538 w 560388"/>
              <a:gd name="connsiteY18" fmla="*/ 260350 h 600074"/>
              <a:gd name="connsiteX19" fmla="*/ 128588 w 560388"/>
              <a:gd name="connsiteY19" fmla="*/ 292100 h 600074"/>
              <a:gd name="connsiteX20" fmla="*/ 96838 w 560388"/>
              <a:gd name="connsiteY20" fmla="*/ 374650 h 600074"/>
              <a:gd name="connsiteX21" fmla="*/ 90488 w 560388"/>
              <a:gd name="connsiteY21" fmla="*/ 434975 h 600074"/>
              <a:gd name="connsiteX22" fmla="*/ 0 w 560388"/>
              <a:gd name="connsiteY22" fmla="*/ 582612 h 600074"/>
              <a:gd name="connsiteX23" fmla="*/ 112713 w 560388"/>
              <a:gd name="connsiteY23" fmla="*/ 600074 h 600074"/>
              <a:gd name="connsiteX0" fmla="*/ 112713 w 560388"/>
              <a:gd name="connsiteY0" fmla="*/ 600074 h 600074"/>
              <a:gd name="connsiteX1" fmla="*/ 227013 w 560388"/>
              <a:gd name="connsiteY1" fmla="*/ 495300 h 600074"/>
              <a:gd name="connsiteX2" fmla="*/ 274638 w 560388"/>
              <a:gd name="connsiteY2" fmla="*/ 447675 h 600074"/>
              <a:gd name="connsiteX3" fmla="*/ 417513 w 560388"/>
              <a:gd name="connsiteY3" fmla="*/ 428625 h 600074"/>
              <a:gd name="connsiteX4" fmla="*/ 506413 w 560388"/>
              <a:gd name="connsiteY4" fmla="*/ 466725 h 600074"/>
              <a:gd name="connsiteX5" fmla="*/ 560388 w 560388"/>
              <a:gd name="connsiteY5" fmla="*/ 450850 h 600074"/>
              <a:gd name="connsiteX6" fmla="*/ 560388 w 560388"/>
              <a:gd name="connsiteY6" fmla="*/ 374650 h 600074"/>
              <a:gd name="connsiteX7" fmla="*/ 484188 w 560388"/>
              <a:gd name="connsiteY7" fmla="*/ 349250 h 600074"/>
              <a:gd name="connsiteX8" fmla="*/ 496888 w 560388"/>
              <a:gd name="connsiteY8" fmla="*/ 298450 h 600074"/>
              <a:gd name="connsiteX9" fmla="*/ 490538 w 560388"/>
              <a:gd name="connsiteY9" fmla="*/ 234950 h 600074"/>
              <a:gd name="connsiteX10" fmla="*/ 468313 w 560388"/>
              <a:gd name="connsiteY10" fmla="*/ 123825 h 600074"/>
              <a:gd name="connsiteX11" fmla="*/ 481013 w 560388"/>
              <a:gd name="connsiteY11" fmla="*/ 53975 h 600074"/>
              <a:gd name="connsiteX12" fmla="*/ 430213 w 560388"/>
              <a:gd name="connsiteY12" fmla="*/ 0 h 600074"/>
              <a:gd name="connsiteX13" fmla="*/ 153988 w 560388"/>
              <a:gd name="connsiteY13" fmla="*/ 104775 h 600074"/>
              <a:gd name="connsiteX14" fmla="*/ 93663 w 560388"/>
              <a:gd name="connsiteY14" fmla="*/ 161925 h 600074"/>
              <a:gd name="connsiteX15" fmla="*/ 84138 w 560388"/>
              <a:gd name="connsiteY15" fmla="*/ 215900 h 600074"/>
              <a:gd name="connsiteX16" fmla="*/ 55563 w 560388"/>
              <a:gd name="connsiteY16" fmla="*/ 228600 h 600074"/>
              <a:gd name="connsiteX17" fmla="*/ 109538 w 560388"/>
              <a:gd name="connsiteY17" fmla="*/ 260350 h 600074"/>
              <a:gd name="connsiteX18" fmla="*/ 128588 w 560388"/>
              <a:gd name="connsiteY18" fmla="*/ 292100 h 600074"/>
              <a:gd name="connsiteX19" fmla="*/ 96838 w 560388"/>
              <a:gd name="connsiteY19" fmla="*/ 374650 h 600074"/>
              <a:gd name="connsiteX20" fmla="*/ 90488 w 560388"/>
              <a:gd name="connsiteY20" fmla="*/ 434975 h 600074"/>
              <a:gd name="connsiteX21" fmla="*/ 0 w 560388"/>
              <a:gd name="connsiteY21" fmla="*/ 582612 h 600074"/>
              <a:gd name="connsiteX22" fmla="*/ 112713 w 560388"/>
              <a:gd name="connsiteY22" fmla="*/ 600074 h 600074"/>
              <a:gd name="connsiteX0" fmla="*/ 112713 w 560388"/>
              <a:gd name="connsiteY0" fmla="*/ 600074 h 600074"/>
              <a:gd name="connsiteX1" fmla="*/ 227013 w 560388"/>
              <a:gd name="connsiteY1" fmla="*/ 495300 h 600074"/>
              <a:gd name="connsiteX2" fmla="*/ 274638 w 560388"/>
              <a:gd name="connsiteY2" fmla="*/ 447675 h 600074"/>
              <a:gd name="connsiteX3" fmla="*/ 417513 w 560388"/>
              <a:gd name="connsiteY3" fmla="*/ 428625 h 600074"/>
              <a:gd name="connsiteX4" fmla="*/ 506413 w 560388"/>
              <a:gd name="connsiteY4" fmla="*/ 466725 h 600074"/>
              <a:gd name="connsiteX5" fmla="*/ 560388 w 560388"/>
              <a:gd name="connsiteY5" fmla="*/ 450850 h 600074"/>
              <a:gd name="connsiteX6" fmla="*/ 560388 w 560388"/>
              <a:gd name="connsiteY6" fmla="*/ 374650 h 600074"/>
              <a:gd name="connsiteX7" fmla="*/ 484188 w 560388"/>
              <a:gd name="connsiteY7" fmla="*/ 349250 h 600074"/>
              <a:gd name="connsiteX8" fmla="*/ 496888 w 560388"/>
              <a:gd name="connsiteY8" fmla="*/ 298450 h 600074"/>
              <a:gd name="connsiteX9" fmla="*/ 490538 w 560388"/>
              <a:gd name="connsiteY9" fmla="*/ 234950 h 600074"/>
              <a:gd name="connsiteX10" fmla="*/ 468313 w 560388"/>
              <a:gd name="connsiteY10" fmla="*/ 123825 h 600074"/>
              <a:gd name="connsiteX11" fmla="*/ 481013 w 560388"/>
              <a:gd name="connsiteY11" fmla="*/ 53975 h 600074"/>
              <a:gd name="connsiteX12" fmla="*/ 430213 w 560388"/>
              <a:gd name="connsiteY12" fmla="*/ 0 h 600074"/>
              <a:gd name="connsiteX13" fmla="*/ 153988 w 560388"/>
              <a:gd name="connsiteY13" fmla="*/ 104775 h 600074"/>
              <a:gd name="connsiteX14" fmla="*/ 122238 w 560388"/>
              <a:gd name="connsiteY14" fmla="*/ 176212 h 600074"/>
              <a:gd name="connsiteX15" fmla="*/ 84138 w 560388"/>
              <a:gd name="connsiteY15" fmla="*/ 215900 h 600074"/>
              <a:gd name="connsiteX16" fmla="*/ 55563 w 560388"/>
              <a:gd name="connsiteY16" fmla="*/ 228600 h 600074"/>
              <a:gd name="connsiteX17" fmla="*/ 109538 w 560388"/>
              <a:gd name="connsiteY17" fmla="*/ 260350 h 600074"/>
              <a:gd name="connsiteX18" fmla="*/ 128588 w 560388"/>
              <a:gd name="connsiteY18" fmla="*/ 292100 h 600074"/>
              <a:gd name="connsiteX19" fmla="*/ 96838 w 560388"/>
              <a:gd name="connsiteY19" fmla="*/ 374650 h 600074"/>
              <a:gd name="connsiteX20" fmla="*/ 90488 w 560388"/>
              <a:gd name="connsiteY20" fmla="*/ 434975 h 600074"/>
              <a:gd name="connsiteX21" fmla="*/ 0 w 560388"/>
              <a:gd name="connsiteY21" fmla="*/ 582612 h 600074"/>
              <a:gd name="connsiteX22" fmla="*/ 112713 w 560388"/>
              <a:gd name="connsiteY22" fmla="*/ 600074 h 600074"/>
              <a:gd name="connsiteX0" fmla="*/ 112713 w 560388"/>
              <a:gd name="connsiteY0" fmla="*/ 600074 h 600074"/>
              <a:gd name="connsiteX1" fmla="*/ 227013 w 560388"/>
              <a:gd name="connsiteY1" fmla="*/ 495300 h 600074"/>
              <a:gd name="connsiteX2" fmla="*/ 274638 w 560388"/>
              <a:gd name="connsiteY2" fmla="*/ 447675 h 600074"/>
              <a:gd name="connsiteX3" fmla="*/ 417513 w 560388"/>
              <a:gd name="connsiteY3" fmla="*/ 428625 h 600074"/>
              <a:gd name="connsiteX4" fmla="*/ 506413 w 560388"/>
              <a:gd name="connsiteY4" fmla="*/ 466725 h 600074"/>
              <a:gd name="connsiteX5" fmla="*/ 560388 w 560388"/>
              <a:gd name="connsiteY5" fmla="*/ 450850 h 600074"/>
              <a:gd name="connsiteX6" fmla="*/ 560388 w 560388"/>
              <a:gd name="connsiteY6" fmla="*/ 374650 h 600074"/>
              <a:gd name="connsiteX7" fmla="*/ 484188 w 560388"/>
              <a:gd name="connsiteY7" fmla="*/ 349250 h 600074"/>
              <a:gd name="connsiteX8" fmla="*/ 496888 w 560388"/>
              <a:gd name="connsiteY8" fmla="*/ 298450 h 600074"/>
              <a:gd name="connsiteX9" fmla="*/ 490538 w 560388"/>
              <a:gd name="connsiteY9" fmla="*/ 234950 h 600074"/>
              <a:gd name="connsiteX10" fmla="*/ 468313 w 560388"/>
              <a:gd name="connsiteY10" fmla="*/ 123825 h 600074"/>
              <a:gd name="connsiteX11" fmla="*/ 481013 w 560388"/>
              <a:gd name="connsiteY11" fmla="*/ 53975 h 600074"/>
              <a:gd name="connsiteX12" fmla="*/ 430213 w 560388"/>
              <a:gd name="connsiteY12" fmla="*/ 0 h 600074"/>
              <a:gd name="connsiteX13" fmla="*/ 192088 w 560388"/>
              <a:gd name="connsiteY13" fmla="*/ 138113 h 600074"/>
              <a:gd name="connsiteX14" fmla="*/ 122238 w 560388"/>
              <a:gd name="connsiteY14" fmla="*/ 176212 h 600074"/>
              <a:gd name="connsiteX15" fmla="*/ 84138 w 560388"/>
              <a:gd name="connsiteY15" fmla="*/ 215900 h 600074"/>
              <a:gd name="connsiteX16" fmla="*/ 55563 w 560388"/>
              <a:gd name="connsiteY16" fmla="*/ 228600 h 600074"/>
              <a:gd name="connsiteX17" fmla="*/ 109538 w 560388"/>
              <a:gd name="connsiteY17" fmla="*/ 260350 h 600074"/>
              <a:gd name="connsiteX18" fmla="*/ 128588 w 560388"/>
              <a:gd name="connsiteY18" fmla="*/ 292100 h 600074"/>
              <a:gd name="connsiteX19" fmla="*/ 96838 w 560388"/>
              <a:gd name="connsiteY19" fmla="*/ 374650 h 600074"/>
              <a:gd name="connsiteX20" fmla="*/ 90488 w 560388"/>
              <a:gd name="connsiteY20" fmla="*/ 434975 h 600074"/>
              <a:gd name="connsiteX21" fmla="*/ 0 w 560388"/>
              <a:gd name="connsiteY21" fmla="*/ 582612 h 600074"/>
              <a:gd name="connsiteX22" fmla="*/ 112713 w 560388"/>
              <a:gd name="connsiteY22" fmla="*/ 600074 h 600074"/>
              <a:gd name="connsiteX0" fmla="*/ 112713 w 560388"/>
              <a:gd name="connsiteY0" fmla="*/ 546099 h 546099"/>
              <a:gd name="connsiteX1" fmla="*/ 227013 w 560388"/>
              <a:gd name="connsiteY1" fmla="*/ 441325 h 546099"/>
              <a:gd name="connsiteX2" fmla="*/ 274638 w 560388"/>
              <a:gd name="connsiteY2" fmla="*/ 393700 h 546099"/>
              <a:gd name="connsiteX3" fmla="*/ 417513 w 560388"/>
              <a:gd name="connsiteY3" fmla="*/ 374650 h 546099"/>
              <a:gd name="connsiteX4" fmla="*/ 506413 w 560388"/>
              <a:gd name="connsiteY4" fmla="*/ 412750 h 546099"/>
              <a:gd name="connsiteX5" fmla="*/ 560388 w 560388"/>
              <a:gd name="connsiteY5" fmla="*/ 396875 h 546099"/>
              <a:gd name="connsiteX6" fmla="*/ 560388 w 560388"/>
              <a:gd name="connsiteY6" fmla="*/ 320675 h 546099"/>
              <a:gd name="connsiteX7" fmla="*/ 484188 w 560388"/>
              <a:gd name="connsiteY7" fmla="*/ 295275 h 546099"/>
              <a:gd name="connsiteX8" fmla="*/ 496888 w 560388"/>
              <a:gd name="connsiteY8" fmla="*/ 244475 h 546099"/>
              <a:gd name="connsiteX9" fmla="*/ 490538 w 560388"/>
              <a:gd name="connsiteY9" fmla="*/ 180975 h 546099"/>
              <a:gd name="connsiteX10" fmla="*/ 468313 w 560388"/>
              <a:gd name="connsiteY10" fmla="*/ 69850 h 546099"/>
              <a:gd name="connsiteX11" fmla="*/ 481013 w 560388"/>
              <a:gd name="connsiteY11" fmla="*/ 0 h 546099"/>
              <a:gd name="connsiteX12" fmla="*/ 277813 w 560388"/>
              <a:gd name="connsiteY12" fmla="*/ 88900 h 546099"/>
              <a:gd name="connsiteX13" fmla="*/ 192088 w 560388"/>
              <a:gd name="connsiteY13" fmla="*/ 84138 h 546099"/>
              <a:gd name="connsiteX14" fmla="*/ 122238 w 560388"/>
              <a:gd name="connsiteY14" fmla="*/ 122237 h 546099"/>
              <a:gd name="connsiteX15" fmla="*/ 84138 w 560388"/>
              <a:gd name="connsiteY15" fmla="*/ 161925 h 546099"/>
              <a:gd name="connsiteX16" fmla="*/ 55563 w 560388"/>
              <a:gd name="connsiteY16" fmla="*/ 174625 h 546099"/>
              <a:gd name="connsiteX17" fmla="*/ 109538 w 560388"/>
              <a:gd name="connsiteY17" fmla="*/ 206375 h 546099"/>
              <a:gd name="connsiteX18" fmla="*/ 128588 w 560388"/>
              <a:gd name="connsiteY18" fmla="*/ 238125 h 546099"/>
              <a:gd name="connsiteX19" fmla="*/ 96838 w 560388"/>
              <a:gd name="connsiteY19" fmla="*/ 320675 h 546099"/>
              <a:gd name="connsiteX20" fmla="*/ 90488 w 560388"/>
              <a:gd name="connsiteY20" fmla="*/ 381000 h 546099"/>
              <a:gd name="connsiteX21" fmla="*/ 0 w 560388"/>
              <a:gd name="connsiteY21" fmla="*/ 528637 h 546099"/>
              <a:gd name="connsiteX22" fmla="*/ 112713 w 560388"/>
              <a:gd name="connsiteY22" fmla="*/ 546099 h 546099"/>
              <a:gd name="connsiteX0" fmla="*/ 112713 w 560388"/>
              <a:gd name="connsiteY0" fmla="*/ 476249 h 476249"/>
              <a:gd name="connsiteX1" fmla="*/ 227013 w 560388"/>
              <a:gd name="connsiteY1" fmla="*/ 371475 h 476249"/>
              <a:gd name="connsiteX2" fmla="*/ 274638 w 560388"/>
              <a:gd name="connsiteY2" fmla="*/ 323850 h 476249"/>
              <a:gd name="connsiteX3" fmla="*/ 417513 w 560388"/>
              <a:gd name="connsiteY3" fmla="*/ 304800 h 476249"/>
              <a:gd name="connsiteX4" fmla="*/ 506413 w 560388"/>
              <a:gd name="connsiteY4" fmla="*/ 342900 h 476249"/>
              <a:gd name="connsiteX5" fmla="*/ 560388 w 560388"/>
              <a:gd name="connsiteY5" fmla="*/ 327025 h 476249"/>
              <a:gd name="connsiteX6" fmla="*/ 560388 w 560388"/>
              <a:gd name="connsiteY6" fmla="*/ 250825 h 476249"/>
              <a:gd name="connsiteX7" fmla="*/ 484188 w 560388"/>
              <a:gd name="connsiteY7" fmla="*/ 225425 h 476249"/>
              <a:gd name="connsiteX8" fmla="*/ 496888 w 560388"/>
              <a:gd name="connsiteY8" fmla="*/ 174625 h 476249"/>
              <a:gd name="connsiteX9" fmla="*/ 490538 w 560388"/>
              <a:gd name="connsiteY9" fmla="*/ 111125 h 476249"/>
              <a:gd name="connsiteX10" fmla="*/ 468313 w 560388"/>
              <a:gd name="connsiteY10" fmla="*/ 0 h 476249"/>
              <a:gd name="connsiteX11" fmla="*/ 277813 w 560388"/>
              <a:gd name="connsiteY11" fmla="*/ 19050 h 476249"/>
              <a:gd name="connsiteX12" fmla="*/ 192088 w 560388"/>
              <a:gd name="connsiteY12" fmla="*/ 14288 h 476249"/>
              <a:gd name="connsiteX13" fmla="*/ 122238 w 560388"/>
              <a:gd name="connsiteY13" fmla="*/ 52387 h 476249"/>
              <a:gd name="connsiteX14" fmla="*/ 84138 w 560388"/>
              <a:gd name="connsiteY14" fmla="*/ 92075 h 476249"/>
              <a:gd name="connsiteX15" fmla="*/ 55563 w 560388"/>
              <a:gd name="connsiteY15" fmla="*/ 104775 h 476249"/>
              <a:gd name="connsiteX16" fmla="*/ 109538 w 560388"/>
              <a:gd name="connsiteY16" fmla="*/ 136525 h 476249"/>
              <a:gd name="connsiteX17" fmla="*/ 128588 w 560388"/>
              <a:gd name="connsiteY17" fmla="*/ 168275 h 476249"/>
              <a:gd name="connsiteX18" fmla="*/ 96838 w 560388"/>
              <a:gd name="connsiteY18" fmla="*/ 250825 h 476249"/>
              <a:gd name="connsiteX19" fmla="*/ 90488 w 560388"/>
              <a:gd name="connsiteY19" fmla="*/ 311150 h 476249"/>
              <a:gd name="connsiteX20" fmla="*/ 0 w 560388"/>
              <a:gd name="connsiteY20" fmla="*/ 458787 h 476249"/>
              <a:gd name="connsiteX21" fmla="*/ 112713 w 560388"/>
              <a:gd name="connsiteY21" fmla="*/ 476249 h 476249"/>
              <a:gd name="connsiteX0" fmla="*/ 112713 w 560388"/>
              <a:gd name="connsiteY0" fmla="*/ 461961 h 461961"/>
              <a:gd name="connsiteX1" fmla="*/ 227013 w 560388"/>
              <a:gd name="connsiteY1" fmla="*/ 357187 h 461961"/>
              <a:gd name="connsiteX2" fmla="*/ 274638 w 560388"/>
              <a:gd name="connsiteY2" fmla="*/ 309562 h 461961"/>
              <a:gd name="connsiteX3" fmla="*/ 417513 w 560388"/>
              <a:gd name="connsiteY3" fmla="*/ 290512 h 461961"/>
              <a:gd name="connsiteX4" fmla="*/ 506413 w 560388"/>
              <a:gd name="connsiteY4" fmla="*/ 328612 h 461961"/>
              <a:gd name="connsiteX5" fmla="*/ 560388 w 560388"/>
              <a:gd name="connsiteY5" fmla="*/ 312737 h 461961"/>
              <a:gd name="connsiteX6" fmla="*/ 560388 w 560388"/>
              <a:gd name="connsiteY6" fmla="*/ 236537 h 461961"/>
              <a:gd name="connsiteX7" fmla="*/ 484188 w 560388"/>
              <a:gd name="connsiteY7" fmla="*/ 211137 h 461961"/>
              <a:gd name="connsiteX8" fmla="*/ 496888 w 560388"/>
              <a:gd name="connsiteY8" fmla="*/ 160337 h 461961"/>
              <a:gd name="connsiteX9" fmla="*/ 490538 w 560388"/>
              <a:gd name="connsiteY9" fmla="*/ 96837 h 461961"/>
              <a:gd name="connsiteX10" fmla="*/ 354013 w 560388"/>
              <a:gd name="connsiteY10" fmla="*/ 42862 h 461961"/>
              <a:gd name="connsiteX11" fmla="*/ 277813 w 560388"/>
              <a:gd name="connsiteY11" fmla="*/ 4762 h 461961"/>
              <a:gd name="connsiteX12" fmla="*/ 192088 w 560388"/>
              <a:gd name="connsiteY12" fmla="*/ 0 h 461961"/>
              <a:gd name="connsiteX13" fmla="*/ 122238 w 560388"/>
              <a:gd name="connsiteY13" fmla="*/ 38099 h 461961"/>
              <a:gd name="connsiteX14" fmla="*/ 84138 w 560388"/>
              <a:gd name="connsiteY14" fmla="*/ 77787 h 461961"/>
              <a:gd name="connsiteX15" fmla="*/ 55563 w 560388"/>
              <a:gd name="connsiteY15" fmla="*/ 90487 h 461961"/>
              <a:gd name="connsiteX16" fmla="*/ 109538 w 560388"/>
              <a:gd name="connsiteY16" fmla="*/ 122237 h 461961"/>
              <a:gd name="connsiteX17" fmla="*/ 128588 w 560388"/>
              <a:gd name="connsiteY17" fmla="*/ 153987 h 461961"/>
              <a:gd name="connsiteX18" fmla="*/ 96838 w 560388"/>
              <a:gd name="connsiteY18" fmla="*/ 236537 h 461961"/>
              <a:gd name="connsiteX19" fmla="*/ 90488 w 560388"/>
              <a:gd name="connsiteY19" fmla="*/ 296862 h 461961"/>
              <a:gd name="connsiteX20" fmla="*/ 0 w 560388"/>
              <a:gd name="connsiteY20" fmla="*/ 444499 h 461961"/>
              <a:gd name="connsiteX21" fmla="*/ 112713 w 560388"/>
              <a:gd name="connsiteY21" fmla="*/ 461961 h 461961"/>
              <a:gd name="connsiteX0" fmla="*/ 112713 w 560388"/>
              <a:gd name="connsiteY0" fmla="*/ 461961 h 461961"/>
              <a:gd name="connsiteX1" fmla="*/ 227013 w 560388"/>
              <a:gd name="connsiteY1" fmla="*/ 357187 h 461961"/>
              <a:gd name="connsiteX2" fmla="*/ 274638 w 560388"/>
              <a:gd name="connsiteY2" fmla="*/ 309562 h 461961"/>
              <a:gd name="connsiteX3" fmla="*/ 417513 w 560388"/>
              <a:gd name="connsiteY3" fmla="*/ 290512 h 461961"/>
              <a:gd name="connsiteX4" fmla="*/ 506413 w 560388"/>
              <a:gd name="connsiteY4" fmla="*/ 328612 h 461961"/>
              <a:gd name="connsiteX5" fmla="*/ 560388 w 560388"/>
              <a:gd name="connsiteY5" fmla="*/ 312737 h 461961"/>
              <a:gd name="connsiteX6" fmla="*/ 484188 w 560388"/>
              <a:gd name="connsiteY6" fmla="*/ 211137 h 461961"/>
              <a:gd name="connsiteX7" fmla="*/ 496888 w 560388"/>
              <a:gd name="connsiteY7" fmla="*/ 160337 h 461961"/>
              <a:gd name="connsiteX8" fmla="*/ 490538 w 560388"/>
              <a:gd name="connsiteY8" fmla="*/ 96837 h 461961"/>
              <a:gd name="connsiteX9" fmla="*/ 354013 w 560388"/>
              <a:gd name="connsiteY9" fmla="*/ 42862 h 461961"/>
              <a:gd name="connsiteX10" fmla="*/ 277813 w 560388"/>
              <a:gd name="connsiteY10" fmla="*/ 4762 h 461961"/>
              <a:gd name="connsiteX11" fmla="*/ 192088 w 560388"/>
              <a:gd name="connsiteY11" fmla="*/ 0 h 461961"/>
              <a:gd name="connsiteX12" fmla="*/ 122238 w 560388"/>
              <a:gd name="connsiteY12" fmla="*/ 38099 h 461961"/>
              <a:gd name="connsiteX13" fmla="*/ 84138 w 560388"/>
              <a:gd name="connsiteY13" fmla="*/ 77787 h 461961"/>
              <a:gd name="connsiteX14" fmla="*/ 55563 w 560388"/>
              <a:gd name="connsiteY14" fmla="*/ 90487 h 461961"/>
              <a:gd name="connsiteX15" fmla="*/ 109538 w 560388"/>
              <a:gd name="connsiteY15" fmla="*/ 122237 h 461961"/>
              <a:gd name="connsiteX16" fmla="*/ 128588 w 560388"/>
              <a:gd name="connsiteY16" fmla="*/ 153987 h 461961"/>
              <a:gd name="connsiteX17" fmla="*/ 96838 w 560388"/>
              <a:gd name="connsiteY17" fmla="*/ 236537 h 461961"/>
              <a:gd name="connsiteX18" fmla="*/ 90488 w 560388"/>
              <a:gd name="connsiteY18" fmla="*/ 296862 h 461961"/>
              <a:gd name="connsiteX19" fmla="*/ 0 w 560388"/>
              <a:gd name="connsiteY19" fmla="*/ 444499 h 461961"/>
              <a:gd name="connsiteX20" fmla="*/ 112713 w 560388"/>
              <a:gd name="connsiteY20" fmla="*/ 461961 h 461961"/>
              <a:gd name="connsiteX0" fmla="*/ 112713 w 560388"/>
              <a:gd name="connsiteY0" fmla="*/ 461961 h 461961"/>
              <a:gd name="connsiteX1" fmla="*/ 198438 w 560388"/>
              <a:gd name="connsiteY1" fmla="*/ 419099 h 461961"/>
              <a:gd name="connsiteX2" fmla="*/ 274638 w 560388"/>
              <a:gd name="connsiteY2" fmla="*/ 309562 h 461961"/>
              <a:gd name="connsiteX3" fmla="*/ 417513 w 560388"/>
              <a:gd name="connsiteY3" fmla="*/ 290512 h 461961"/>
              <a:gd name="connsiteX4" fmla="*/ 506413 w 560388"/>
              <a:gd name="connsiteY4" fmla="*/ 328612 h 461961"/>
              <a:gd name="connsiteX5" fmla="*/ 560388 w 560388"/>
              <a:gd name="connsiteY5" fmla="*/ 312737 h 461961"/>
              <a:gd name="connsiteX6" fmla="*/ 484188 w 560388"/>
              <a:gd name="connsiteY6" fmla="*/ 211137 h 461961"/>
              <a:gd name="connsiteX7" fmla="*/ 496888 w 560388"/>
              <a:gd name="connsiteY7" fmla="*/ 160337 h 461961"/>
              <a:gd name="connsiteX8" fmla="*/ 490538 w 560388"/>
              <a:gd name="connsiteY8" fmla="*/ 96837 h 461961"/>
              <a:gd name="connsiteX9" fmla="*/ 354013 w 560388"/>
              <a:gd name="connsiteY9" fmla="*/ 42862 h 461961"/>
              <a:gd name="connsiteX10" fmla="*/ 277813 w 560388"/>
              <a:gd name="connsiteY10" fmla="*/ 4762 h 461961"/>
              <a:gd name="connsiteX11" fmla="*/ 192088 w 560388"/>
              <a:gd name="connsiteY11" fmla="*/ 0 h 461961"/>
              <a:gd name="connsiteX12" fmla="*/ 122238 w 560388"/>
              <a:gd name="connsiteY12" fmla="*/ 38099 h 461961"/>
              <a:gd name="connsiteX13" fmla="*/ 84138 w 560388"/>
              <a:gd name="connsiteY13" fmla="*/ 77787 h 461961"/>
              <a:gd name="connsiteX14" fmla="*/ 55563 w 560388"/>
              <a:gd name="connsiteY14" fmla="*/ 90487 h 461961"/>
              <a:gd name="connsiteX15" fmla="*/ 109538 w 560388"/>
              <a:gd name="connsiteY15" fmla="*/ 122237 h 461961"/>
              <a:gd name="connsiteX16" fmla="*/ 128588 w 560388"/>
              <a:gd name="connsiteY16" fmla="*/ 153987 h 461961"/>
              <a:gd name="connsiteX17" fmla="*/ 96838 w 560388"/>
              <a:gd name="connsiteY17" fmla="*/ 236537 h 461961"/>
              <a:gd name="connsiteX18" fmla="*/ 90488 w 560388"/>
              <a:gd name="connsiteY18" fmla="*/ 296862 h 461961"/>
              <a:gd name="connsiteX19" fmla="*/ 0 w 560388"/>
              <a:gd name="connsiteY19" fmla="*/ 444499 h 461961"/>
              <a:gd name="connsiteX20" fmla="*/ 112713 w 560388"/>
              <a:gd name="connsiteY20" fmla="*/ 461961 h 461961"/>
              <a:gd name="connsiteX0" fmla="*/ 112713 w 560388"/>
              <a:gd name="connsiteY0" fmla="*/ 461961 h 471486"/>
              <a:gd name="connsiteX1" fmla="*/ 198438 w 560388"/>
              <a:gd name="connsiteY1" fmla="*/ 419099 h 471486"/>
              <a:gd name="connsiteX2" fmla="*/ 288925 w 560388"/>
              <a:gd name="connsiteY2" fmla="*/ 471486 h 471486"/>
              <a:gd name="connsiteX3" fmla="*/ 417513 w 560388"/>
              <a:gd name="connsiteY3" fmla="*/ 290512 h 471486"/>
              <a:gd name="connsiteX4" fmla="*/ 506413 w 560388"/>
              <a:gd name="connsiteY4" fmla="*/ 328612 h 471486"/>
              <a:gd name="connsiteX5" fmla="*/ 560388 w 560388"/>
              <a:gd name="connsiteY5" fmla="*/ 312737 h 471486"/>
              <a:gd name="connsiteX6" fmla="*/ 484188 w 560388"/>
              <a:gd name="connsiteY6" fmla="*/ 211137 h 471486"/>
              <a:gd name="connsiteX7" fmla="*/ 496888 w 560388"/>
              <a:gd name="connsiteY7" fmla="*/ 160337 h 471486"/>
              <a:gd name="connsiteX8" fmla="*/ 490538 w 560388"/>
              <a:gd name="connsiteY8" fmla="*/ 96837 h 471486"/>
              <a:gd name="connsiteX9" fmla="*/ 354013 w 560388"/>
              <a:gd name="connsiteY9" fmla="*/ 42862 h 471486"/>
              <a:gd name="connsiteX10" fmla="*/ 277813 w 560388"/>
              <a:gd name="connsiteY10" fmla="*/ 4762 h 471486"/>
              <a:gd name="connsiteX11" fmla="*/ 192088 w 560388"/>
              <a:gd name="connsiteY11" fmla="*/ 0 h 471486"/>
              <a:gd name="connsiteX12" fmla="*/ 122238 w 560388"/>
              <a:gd name="connsiteY12" fmla="*/ 38099 h 471486"/>
              <a:gd name="connsiteX13" fmla="*/ 84138 w 560388"/>
              <a:gd name="connsiteY13" fmla="*/ 77787 h 471486"/>
              <a:gd name="connsiteX14" fmla="*/ 55563 w 560388"/>
              <a:gd name="connsiteY14" fmla="*/ 90487 h 471486"/>
              <a:gd name="connsiteX15" fmla="*/ 109538 w 560388"/>
              <a:gd name="connsiteY15" fmla="*/ 122237 h 471486"/>
              <a:gd name="connsiteX16" fmla="*/ 128588 w 560388"/>
              <a:gd name="connsiteY16" fmla="*/ 153987 h 471486"/>
              <a:gd name="connsiteX17" fmla="*/ 96838 w 560388"/>
              <a:gd name="connsiteY17" fmla="*/ 236537 h 471486"/>
              <a:gd name="connsiteX18" fmla="*/ 90488 w 560388"/>
              <a:gd name="connsiteY18" fmla="*/ 296862 h 471486"/>
              <a:gd name="connsiteX19" fmla="*/ 0 w 560388"/>
              <a:gd name="connsiteY19" fmla="*/ 444499 h 471486"/>
              <a:gd name="connsiteX20" fmla="*/ 112713 w 560388"/>
              <a:gd name="connsiteY20" fmla="*/ 461961 h 471486"/>
              <a:gd name="connsiteX0" fmla="*/ 112713 w 560388"/>
              <a:gd name="connsiteY0" fmla="*/ 461961 h 471486"/>
              <a:gd name="connsiteX1" fmla="*/ 198438 w 560388"/>
              <a:gd name="connsiteY1" fmla="*/ 419099 h 471486"/>
              <a:gd name="connsiteX2" fmla="*/ 288925 w 560388"/>
              <a:gd name="connsiteY2" fmla="*/ 471486 h 471486"/>
              <a:gd name="connsiteX3" fmla="*/ 341313 w 560388"/>
              <a:gd name="connsiteY3" fmla="*/ 333373 h 471486"/>
              <a:gd name="connsiteX4" fmla="*/ 506413 w 560388"/>
              <a:gd name="connsiteY4" fmla="*/ 328612 h 471486"/>
              <a:gd name="connsiteX5" fmla="*/ 560388 w 560388"/>
              <a:gd name="connsiteY5" fmla="*/ 312737 h 471486"/>
              <a:gd name="connsiteX6" fmla="*/ 484188 w 560388"/>
              <a:gd name="connsiteY6" fmla="*/ 211137 h 471486"/>
              <a:gd name="connsiteX7" fmla="*/ 496888 w 560388"/>
              <a:gd name="connsiteY7" fmla="*/ 160337 h 471486"/>
              <a:gd name="connsiteX8" fmla="*/ 490538 w 560388"/>
              <a:gd name="connsiteY8" fmla="*/ 96837 h 471486"/>
              <a:gd name="connsiteX9" fmla="*/ 354013 w 560388"/>
              <a:gd name="connsiteY9" fmla="*/ 42862 h 471486"/>
              <a:gd name="connsiteX10" fmla="*/ 277813 w 560388"/>
              <a:gd name="connsiteY10" fmla="*/ 4762 h 471486"/>
              <a:gd name="connsiteX11" fmla="*/ 192088 w 560388"/>
              <a:gd name="connsiteY11" fmla="*/ 0 h 471486"/>
              <a:gd name="connsiteX12" fmla="*/ 122238 w 560388"/>
              <a:gd name="connsiteY12" fmla="*/ 38099 h 471486"/>
              <a:gd name="connsiteX13" fmla="*/ 84138 w 560388"/>
              <a:gd name="connsiteY13" fmla="*/ 77787 h 471486"/>
              <a:gd name="connsiteX14" fmla="*/ 55563 w 560388"/>
              <a:gd name="connsiteY14" fmla="*/ 90487 h 471486"/>
              <a:gd name="connsiteX15" fmla="*/ 109538 w 560388"/>
              <a:gd name="connsiteY15" fmla="*/ 122237 h 471486"/>
              <a:gd name="connsiteX16" fmla="*/ 128588 w 560388"/>
              <a:gd name="connsiteY16" fmla="*/ 153987 h 471486"/>
              <a:gd name="connsiteX17" fmla="*/ 96838 w 560388"/>
              <a:gd name="connsiteY17" fmla="*/ 236537 h 471486"/>
              <a:gd name="connsiteX18" fmla="*/ 90488 w 560388"/>
              <a:gd name="connsiteY18" fmla="*/ 296862 h 471486"/>
              <a:gd name="connsiteX19" fmla="*/ 0 w 560388"/>
              <a:gd name="connsiteY19" fmla="*/ 444499 h 471486"/>
              <a:gd name="connsiteX20" fmla="*/ 112713 w 560388"/>
              <a:gd name="connsiteY20" fmla="*/ 461961 h 471486"/>
              <a:gd name="connsiteX0" fmla="*/ 112713 w 560388"/>
              <a:gd name="connsiteY0" fmla="*/ 461961 h 471486"/>
              <a:gd name="connsiteX1" fmla="*/ 198438 w 560388"/>
              <a:gd name="connsiteY1" fmla="*/ 419099 h 471486"/>
              <a:gd name="connsiteX2" fmla="*/ 288925 w 560388"/>
              <a:gd name="connsiteY2" fmla="*/ 471486 h 471486"/>
              <a:gd name="connsiteX3" fmla="*/ 341313 w 560388"/>
              <a:gd name="connsiteY3" fmla="*/ 333373 h 471486"/>
              <a:gd name="connsiteX4" fmla="*/ 506413 w 560388"/>
              <a:gd name="connsiteY4" fmla="*/ 328612 h 471486"/>
              <a:gd name="connsiteX5" fmla="*/ 560388 w 560388"/>
              <a:gd name="connsiteY5" fmla="*/ 312737 h 471486"/>
              <a:gd name="connsiteX6" fmla="*/ 484188 w 560388"/>
              <a:gd name="connsiteY6" fmla="*/ 211137 h 471486"/>
              <a:gd name="connsiteX7" fmla="*/ 496888 w 560388"/>
              <a:gd name="connsiteY7" fmla="*/ 160337 h 471486"/>
              <a:gd name="connsiteX8" fmla="*/ 490538 w 560388"/>
              <a:gd name="connsiteY8" fmla="*/ 96837 h 471486"/>
              <a:gd name="connsiteX9" fmla="*/ 354013 w 560388"/>
              <a:gd name="connsiteY9" fmla="*/ 42862 h 471486"/>
              <a:gd name="connsiteX10" fmla="*/ 277813 w 560388"/>
              <a:gd name="connsiteY10" fmla="*/ 4762 h 471486"/>
              <a:gd name="connsiteX11" fmla="*/ 192088 w 560388"/>
              <a:gd name="connsiteY11" fmla="*/ 0 h 471486"/>
              <a:gd name="connsiteX12" fmla="*/ 122238 w 560388"/>
              <a:gd name="connsiteY12" fmla="*/ 38099 h 471486"/>
              <a:gd name="connsiteX13" fmla="*/ 84138 w 560388"/>
              <a:gd name="connsiteY13" fmla="*/ 77787 h 471486"/>
              <a:gd name="connsiteX14" fmla="*/ 55563 w 560388"/>
              <a:gd name="connsiteY14" fmla="*/ 90487 h 471486"/>
              <a:gd name="connsiteX15" fmla="*/ 109538 w 560388"/>
              <a:gd name="connsiteY15" fmla="*/ 122237 h 471486"/>
              <a:gd name="connsiteX16" fmla="*/ 128588 w 560388"/>
              <a:gd name="connsiteY16" fmla="*/ 153987 h 471486"/>
              <a:gd name="connsiteX17" fmla="*/ 96838 w 560388"/>
              <a:gd name="connsiteY17" fmla="*/ 236537 h 471486"/>
              <a:gd name="connsiteX18" fmla="*/ 90488 w 560388"/>
              <a:gd name="connsiteY18" fmla="*/ 296862 h 471486"/>
              <a:gd name="connsiteX19" fmla="*/ 0 w 560388"/>
              <a:gd name="connsiteY19" fmla="*/ 444499 h 471486"/>
              <a:gd name="connsiteX20" fmla="*/ 112713 w 560388"/>
              <a:gd name="connsiteY20" fmla="*/ 461961 h 471486"/>
              <a:gd name="connsiteX0" fmla="*/ 112713 w 560388"/>
              <a:gd name="connsiteY0" fmla="*/ 461961 h 471486"/>
              <a:gd name="connsiteX1" fmla="*/ 198438 w 560388"/>
              <a:gd name="connsiteY1" fmla="*/ 419099 h 471486"/>
              <a:gd name="connsiteX2" fmla="*/ 288925 w 560388"/>
              <a:gd name="connsiteY2" fmla="*/ 471486 h 471486"/>
              <a:gd name="connsiteX3" fmla="*/ 341313 w 560388"/>
              <a:gd name="connsiteY3" fmla="*/ 333373 h 471486"/>
              <a:gd name="connsiteX4" fmla="*/ 506413 w 560388"/>
              <a:gd name="connsiteY4" fmla="*/ 328612 h 471486"/>
              <a:gd name="connsiteX5" fmla="*/ 560388 w 560388"/>
              <a:gd name="connsiteY5" fmla="*/ 312737 h 471486"/>
              <a:gd name="connsiteX6" fmla="*/ 484188 w 560388"/>
              <a:gd name="connsiteY6" fmla="*/ 211137 h 471486"/>
              <a:gd name="connsiteX7" fmla="*/ 496888 w 560388"/>
              <a:gd name="connsiteY7" fmla="*/ 160337 h 471486"/>
              <a:gd name="connsiteX8" fmla="*/ 490538 w 560388"/>
              <a:gd name="connsiteY8" fmla="*/ 96837 h 471486"/>
              <a:gd name="connsiteX9" fmla="*/ 354013 w 560388"/>
              <a:gd name="connsiteY9" fmla="*/ 42862 h 471486"/>
              <a:gd name="connsiteX10" fmla="*/ 277813 w 560388"/>
              <a:gd name="connsiteY10" fmla="*/ 4762 h 471486"/>
              <a:gd name="connsiteX11" fmla="*/ 192088 w 560388"/>
              <a:gd name="connsiteY11" fmla="*/ 0 h 471486"/>
              <a:gd name="connsiteX12" fmla="*/ 122238 w 560388"/>
              <a:gd name="connsiteY12" fmla="*/ 38099 h 471486"/>
              <a:gd name="connsiteX13" fmla="*/ 84138 w 560388"/>
              <a:gd name="connsiteY13" fmla="*/ 77787 h 471486"/>
              <a:gd name="connsiteX14" fmla="*/ 55563 w 560388"/>
              <a:gd name="connsiteY14" fmla="*/ 90487 h 471486"/>
              <a:gd name="connsiteX15" fmla="*/ 109538 w 560388"/>
              <a:gd name="connsiteY15" fmla="*/ 122237 h 471486"/>
              <a:gd name="connsiteX16" fmla="*/ 128588 w 560388"/>
              <a:gd name="connsiteY16" fmla="*/ 153987 h 471486"/>
              <a:gd name="connsiteX17" fmla="*/ 96838 w 560388"/>
              <a:gd name="connsiteY17" fmla="*/ 236537 h 471486"/>
              <a:gd name="connsiteX18" fmla="*/ 90488 w 560388"/>
              <a:gd name="connsiteY18" fmla="*/ 296862 h 471486"/>
              <a:gd name="connsiteX19" fmla="*/ 0 w 560388"/>
              <a:gd name="connsiteY19" fmla="*/ 444499 h 471486"/>
              <a:gd name="connsiteX20" fmla="*/ 112713 w 560388"/>
              <a:gd name="connsiteY20" fmla="*/ 461961 h 471486"/>
              <a:gd name="connsiteX0" fmla="*/ 112713 w 560388"/>
              <a:gd name="connsiteY0" fmla="*/ 461961 h 481010"/>
              <a:gd name="connsiteX1" fmla="*/ 198438 w 560388"/>
              <a:gd name="connsiteY1" fmla="*/ 419099 h 481010"/>
              <a:gd name="connsiteX2" fmla="*/ 341313 w 560388"/>
              <a:gd name="connsiteY2" fmla="*/ 481010 h 481010"/>
              <a:gd name="connsiteX3" fmla="*/ 341313 w 560388"/>
              <a:gd name="connsiteY3" fmla="*/ 333373 h 481010"/>
              <a:gd name="connsiteX4" fmla="*/ 506413 w 560388"/>
              <a:gd name="connsiteY4" fmla="*/ 328612 h 481010"/>
              <a:gd name="connsiteX5" fmla="*/ 560388 w 560388"/>
              <a:gd name="connsiteY5" fmla="*/ 312737 h 481010"/>
              <a:gd name="connsiteX6" fmla="*/ 484188 w 560388"/>
              <a:gd name="connsiteY6" fmla="*/ 211137 h 481010"/>
              <a:gd name="connsiteX7" fmla="*/ 496888 w 560388"/>
              <a:gd name="connsiteY7" fmla="*/ 160337 h 481010"/>
              <a:gd name="connsiteX8" fmla="*/ 490538 w 560388"/>
              <a:gd name="connsiteY8" fmla="*/ 96837 h 481010"/>
              <a:gd name="connsiteX9" fmla="*/ 354013 w 560388"/>
              <a:gd name="connsiteY9" fmla="*/ 42862 h 481010"/>
              <a:gd name="connsiteX10" fmla="*/ 277813 w 560388"/>
              <a:gd name="connsiteY10" fmla="*/ 4762 h 481010"/>
              <a:gd name="connsiteX11" fmla="*/ 192088 w 560388"/>
              <a:gd name="connsiteY11" fmla="*/ 0 h 481010"/>
              <a:gd name="connsiteX12" fmla="*/ 122238 w 560388"/>
              <a:gd name="connsiteY12" fmla="*/ 38099 h 481010"/>
              <a:gd name="connsiteX13" fmla="*/ 84138 w 560388"/>
              <a:gd name="connsiteY13" fmla="*/ 77787 h 481010"/>
              <a:gd name="connsiteX14" fmla="*/ 55563 w 560388"/>
              <a:gd name="connsiteY14" fmla="*/ 90487 h 481010"/>
              <a:gd name="connsiteX15" fmla="*/ 109538 w 560388"/>
              <a:gd name="connsiteY15" fmla="*/ 122237 h 481010"/>
              <a:gd name="connsiteX16" fmla="*/ 128588 w 560388"/>
              <a:gd name="connsiteY16" fmla="*/ 153987 h 481010"/>
              <a:gd name="connsiteX17" fmla="*/ 96838 w 560388"/>
              <a:gd name="connsiteY17" fmla="*/ 236537 h 481010"/>
              <a:gd name="connsiteX18" fmla="*/ 90488 w 560388"/>
              <a:gd name="connsiteY18" fmla="*/ 296862 h 481010"/>
              <a:gd name="connsiteX19" fmla="*/ 0 w 560388"/>
              <a:gd name="connsiteY19" fmla="*/ 444499 h 481010"/>
              <a:gd name="connsiteX20" fmla="*/ 112713 w 560388"/>
              <a:gd name="connsiteY20" fmla="*/ 461961 h 481010"/>
              <a:gd name="connsiteX0" fmla="*/ 112713 w 560388"/>
              <a:gd name="connsiteY0" fmla="*/ 461961 h 481010"/>
              <a:gd name="connsiteX1" fmla="*/ 198438 w 560388"/>
              <a:gd name="connsiteY1" fmla="*/ 419099 h 481010"/>
              <a:gd name="connsiteX2" fmla="*/ 341313 w 560388"/>
              <a:gd name="connsiteY2" fmla="*/ 481010 h 481010"/>
              <a:gd name="connsiteX3" fmla="*/ 341313 w 560388"/>
              <a:gd name="connsiteY3" fmla="*/ 333373 h 481010"/>
              <a:gd name="connsiteX4" fmla="*/ 339725 w 560388"/>
              <a:gd name="connsiteY4" fmla="*/ 271461 h 481010"/>
              <a:gd name="connsiteX5" fmla="*/ 560388 w 560388"/>
              <a:gd name="connsiteY5" fmla="*/ 312737 h 481010"/>
              <a:gd name="connsiteX6" fmla="*/ 484188 w 560388"/>
              <a:gd name="connsiteY6" fmla="*/ 211137 h 481010"/>
              <a:gd name="connsiteX7" fmla="*/ 496888 w 560388"/>
              <a:gd name="connsiteY7" fmla="*/ 160337 h 481010"/>
              <a:gd name="connsiteX8" fmla="*/ 490538 w 560388"/>
              <a:gd name="connsiteY8" fmla="*/ 96837 h 481010"/>
              <a:gd name="connsiteX9" fmla="*/ 354013 w 560388"/>
              <a:gd name="connsiteY9" fmla="*/ 42862 h 481010"/>
              <a:gd name="connsiteX10" fmla="*/ 277813 w 560388"/>
              <a:gd name="connsiteY10" fmla="*/ 4762 h 481010"/>
              <a:gd name="connsiteX11" fmla="*/ 192088 w 560388"/>
              <a:gd name="connsiteY11" fmla="*/ 0 h 481010"/>
              <a:gd name="connsiteX12" fmla="*/ 122238 w 560388"/>
              <a:gd name="connsiteY12" fmla="*/ 38099 h 481010"/>
              <a:gd name="connsiteX13" fmla="*/ 84138 w 560388"/>
              <a:gd name="connsiteY13" fmla="*/ 77787 h 481010"/>
              <a:gd name="connsiteX14" fmla="*/ 55563 w 560388"/>
              <a:gd name="connsiteY14" fmla="*/ 90487 h 481010"/>
              <a:gd name="connsiteX15" fmla="*/ 109538 w 560388"/>
              <a:gd name="connsiteY15" fmla="*/ 122237 h 481010"/>
              <a:gd name="connsiteX16" fmla="*/ 128588 w 560388"/>
              <a:gd name="connsiteY16" fmla="*/ 153987 h 481010"/>
              <a:gd name="connsiteX17" fmla="*/ 96838 w 560388"/>
              <a:gd name="connsiteY17" fmla="*/ 236537 h 481010"/>
              <a:gd name="connsiteX18" fmla="*/ 90488 w 560388"/>
              <a:gd name="connsiteY18" fmla="*/ 296862 h 481010"/>
              <a:gd name="connsiteX19" fmla="*/ 0 w 560388"/>
              <a:gd name="connsiteY19" fmla="*/ 444499 h 481010"/>
              <a:gd name="connsiteX20" fmla="*/ 112713 w 560388"/>
              <a:gd name="connsiteY20" fmla="*/ 461961 h 481010"/>
              <a:gd name="connsiteX0" fmla="*/ 112713 w 496888"/>
              <a:gd name="connsiteY0" fmla="*/ 461961 h 481010"/>
              <a:gd name="connsiteX1" fmla="*/ 198438 w 496888"/>
              <a:gd name="connsiteY1" fmla="*/ 419099 h 481010"/>
              <a:gd name="connsiteX2" fmla="*/ 341313 w 496888"/>
              <a:gd name="connsiteY2" fmla="*/ 481010 h 481010"/>
              <a:gd name="connsiteX3" fmla="*/ 341313 w 496888"/>
              <a:gd name="connsiteY3" fmla="*/ 333373 h 481010"/>
              <a:gd name="connsiteX4" fmla="*/ 339725 w 496888"/>
              <a:gd name="connsiteY4" fmla="*/ 271461 h 481010"/>
              <a:gd name="connsiteX5" fmla="*/ 317500 w 496888"/>
              <a:gd name="connsiteY5" fmla="*/ 217487 h 481010"/>
              <a:gd name="connsiteX6" fmla="*/ 484188 w 496888"/>
              <a:gd name="connsiteY6" fmla="*/ 211137 h 481010"/>
              <a:gd name="connsiteX7" fmla="*/ 496888 w 496888"/>
              <a:gd name="connsiteY7" fmla="*/ 160337 h 481010"/>
              <a:gd name="connsiteX8" fmla="*/ 490538 w 496888"/>
              <a:gd name="connsiteY8" fmla="*/ 96837 h 481010"/>
              <a:gd name="connsiteX9" fmla="*/ 354013 w 496888"/>
              <a:gd name="connsiteY9" fmla="*/ 42862 h 481010"/>
              <a:gd name="connsiteX10" fmla="*/ 277813 w 496888"/>
              <a:gd name="connsiteY10" fmla="*/ 4762 h 481010"/>
              <a:gd name="connsiteX11" fmla="*/ 192088 w 496888"/>
              <a:gd name="connsiteY11" fmla="*/ 0 h 481010"/>
              <a:gd name="connsiteX12" fmla="*/ 122238 w 496888"/>
              <a:gd name="connsiteY12" fmla="*/ 38099 h 481010"/>
              <a:gd name="connsiteX13" fmla="*/ 84138 w 496888"/>
              <a:gd name="connsiteY13" fmla="*/ 77787 h 481010"/>
              <a:gd name="connsiteX14" fmla="*/ 55563 w 496888"/>
              <a:gd name="connsiteY14" fmla="*/ 90487 h 481010"/>
              <a:gd name="connsiteX15" fmla="*/ 109538 w 496888"/>
              <a:gd name="connsiteY15" fmla="*/ 122237 h 481010"/>
              <a:gd name="connsiteX16" fmla="*/ 128588 w 496888"/>
              <a:gd name="connsiteY16" fmla="*/ 153987 h 481010"/>
              <a:gd name="connsiteX17" fmla="*/ 96838 w 496888"/>
              <a:gd name="connsiteY17" fmla="*/ 236537 h 481010"/>
              <a:gd name="connsiteX18" fmla="*/ 90488 w 496888"/>
              <a:gd name="connsiteY18" fmla="*/ 296862 h 481010"/>
              <a:gd name="connsiteX19" fmla="*/ 0 w 496888"/>
              <a:gd name="connsiteY19" fmla="*/ 444499 h 481010"/>
              <a:gd name="connsiteX20" fmla="*/ 112713 w 496888"/>
              <a:gd name="connsiteY20" fmla="*/ 461961 h 481010"/>
              <a:gd name="connsiteX0" fmla="*/ 112713 w 490538"/>
              <a:gd name="connsiteY0" fmla="*/ 461961 h 481010"/>
              <a:gd name="connsiteX1" fmla="*/ 198438 w 490538"/>
              <a:gd name="connsiteY1" fmla="*/ 419099 h 481010"/>
              <a:gd name="connsiteX2" fmla="*/ 341313 w 490538"/>
              <a:gd name="connsiteY2" fmla="*/ 481010 h 481010"/>
              <a:gd name="connsiteX3" fmla="*/ 341313 w 490538"/>
              <a:gd name="connsiteY3" fmla="*/ 333373 h 481010"/>
              <a:gd name="connsiteX4" fmla="*/ 339725 w 490538"/>
              <a:gd name="connsiteY4" fmla="*/ 271461 h 481010"/>
              <a:gd name="connsiteX5" fmla="*/ 317500 w 490538"/>
              <a:gd name="connsiteY5" fmla="*/ 217487 h 481010"/>
              <a:gd name="connsiteX6" fmla="*/ 484188 w 490538"/>
              <a:gd name="connsiteY6" fmla="*/ 211137 h 481010"/>
              <a:gd name="connsiteX7" fmla="*/ 490538 w 490538"/>
              <a:gd name="connsiteY7" fmla="*/ 96837 h 481010"/>
              <a:gd name="connsiteX8" fmla="*/ 354013 w 490538"/>
              <a:gd name="connsiteY8" fmla="*/ 42862 h 481010"/>
              <a:gd name="connsiteX9" fmla="*/ 277813 w 490538"/>
              <a:gd name="connsiteY9" fmla="*/ 4762 h 481010"/>
              <a:gd name="connsiteX10" fmla="*/ 192088 w 490538"/>
              <a:gd name="connsiteY10" fmla="*/ 0 h 481010"/>
              <a:gd name="connsiteX11" fmla="*/ 122238 w 490538"/>
              <a:gd name="connsiteY11" fmla="*/ 38099 h 481010"/>
              <a:gd name="connsiteX12" fmla="*/ 84138 w 490538"/>
              <a:gd name="connsiteY12" fmla="*/ 77787 h 481010"/>
              <a:gd name="connsiteX13" fmla="*/ 55563 w 490538"/>
              <a:gd name="connsiteY13" fmla="*/ 90487 h 481010"/>
              <a:gd name="connsiteX14" fmla="*/ 109538 w 490538"/>
              <a:gd name="connsiteY14" fmla="*/ 122237 h 481010"/>
              <a:gd name="connsiteX15" fmla="*/ 128588 w 490538"/>
              <a:gd name="connsiteY15" fmla="*/ 153987 h 481010"/>
              <a:gd name="connsiteX16" fmla="*/ 96838 w 490538"/>
              <a:gd name="connsiteY16" fmla="*/ 236537 h 481010"/>
              <a:gd name="connsiteX17" fmla="*/ 90488 w 490538"/>
              <a:gd name="connsiteY17" fmla="*/ 296862 h 481010"/>
              <a:gd name="connsiteX18" fmla="*/ 0 w 490538"/>
              <a:gd name="connsiteY18" fmla="*/ 444499 h 481010"/>
              <a:gd name="connsiteX19" fmla="*/ 112713 w 490538"/>
              <a:gd name="connsiteY19" fmla="*/ 461961 h 481010"/>
              <a:gd name="connsiteX0" fmla="*/ 112713 w 490538"/>
              <a:gd name="connsiteY0" fmla="*/ 461961 h 481010"/>
              <a:gd name="connsiteX1" fmla="*/ 198438 w 490538"/>
              <a:gd name="connsiteY1" fmla="*/ 419099 h 481010"/>
              <a:gd name="connsiteX2" fmla="*/ 341313 w 490538"/>
              <a:gd name="connsiteY2" fmla="*/ 481010 h 481010"/>
              <a:gd name="connsiteX3" fmla="*/ 341313 w 490538"/>
              <a:gd name="connsiteY3" fmla="*/ 333373 h 481010"/>
              <a:gd name="connsiteX4" fmla="*/ 339725 w 490538"/>
              <a:gd name="connsiteY4" fmla="*/ 271461 h 481010"/>
              <a:gd name="connsiteX5" fmla="*/ 317500 w 490538"/>
              <a:gd name="connsiteY5" fmla="*/ 217487 h 481010"/>
              <a:gd name="connsiteX6" fmla="*/ 331788 w 490538"/>
              <a:gd name="connsiteY6" fmla="*/ 158749 h 481010"/>
              <a:gd name="connsiteX7" fmla="*/ 490538 w 490538"/>
              <a:gd name="connsiteY7" fmla="*/ 96837 h 481010"/>
              <a:gd name="connsiteX8" fmla="*/ 354013 w 490538"/>
              <a:gd name="connsiteY8" fmla="*/ 42862 h 481010"/>
              <a:gd name="connsiteX9" fmla="*/ 277813 w 490538"/>
              <a:gd name="connsiteY9" fmla="*/ 4762 h 481010"/>
              <a:gd name="connsiteX10" fmla="*/ 192088 w 490538"/>
              <a:gd name="connsiteY10" fmla="*/ 0 h 481010"/>
              <a:gd name="connsiteX11" fmla="*/ 122238 w 490538"/>
              <a:gd name="connsiteY11" fmla="*/ 38099 h 481010"/>
              <a:gd name="connsiteX12" fmla="*/ 84138 w 490538"/>
              <a:gd name="connsiteY12" fmla="*/ 77787 h 481010"/>
              <a:gd name="connsiteX13" fmla="*/ 55563 w 490538"/>
              <a:gd name="connsiteY13" fmla="*/ 90487 h 481010"/>
              <a:gd name="connsiteX14" fmla="*/ 109538 w 490538"/>
              <a:gd name="connsiteY14" fmla="*/ 122237 h 481010"/>
              <a:gd name="connsiteX15" fmla="*/ 128588 w 490538"/>
              <a:gd name="connsiteY15" fmla="*/ 153987 h 481010"/>
              <a:gd name="connsiteX16" fmla="*/ 96838 w 490538"/>
              <a:gd name="connsiteY16" fmla="*/ 236537 h 481010"/>
              <a:gd name="connsiteX17" fmla="*/ 90488 w 490538"/>
              <a:gd name="connsiteY17" fmla="*/ 296862 h 481010"/>
              <a:gd name="connsiteX18" fmla="*/ 0 w 490538"/>
              <a:gd name="connsiteY18" fmla="*/ 444499 h 481010"/>
              <a:gd name="connsiteX19" fmla="*/ 112713 w 490538"/>
              <a:gd name="connsiteY19" fmla="*/ 461961 h 481010"/>
              <a:gd name="connsiteX0" fmla="*/ 112713 w 371476"/>
              <a:gd name="connsiteY0" fmla="*/ 461961 h 481010"/>
              <a:gd name="connsiteX1" fmla="*/ 198438 w 371476"/>
              <a:gd name="connsiteY1" fmla="*/ 419099 h 481010"/>
              <a:gd name="connsiteX2" fmla="*/ 341313 w 371476"/>
              <a:gd name="connsiteY2" fmla="*/ 481010 h 481010"/>
              <a:gd name="connsiteX3" fmla="*/ 341313 w 371476"/>
              <a:gd name="connsiteY3" fmla="*/ 333373 h 481010"/>
              <a:gd name="connsiteX4" fmla="*/ 339725 w 371476"/>
              <a:gd name="connsiteY4" fmla="*/ 271461 h 481010"/>
              <a:gd name="connsiteX5" fmla="*/ 317500 w 371476"/>
              <a:gd name="connsiteY5" fmla="*/ 217487 h 481010"/>
              <a:gd name="connsiteX6" fmla="*/ 331788 w 371476"/>
              <a:gd name="connsiteY6" fmla="*/ 158749 h 481010"/>
              <a:gd name="connsiteX7" fmla="*/ 371476 w 371476"/>
              <a:gd name="connsiteY7" fmla="*/ 96837 h 481010"/>
              <a:gd name="connsiteX8" fmla="*/ 354013 w 371476"/>
              <a:gd name="connsiteY8" fmla="*/ 42862 h 481010"/>
              <a:gd name="connsiteX9" fmla="*/ 277813 w 371476"/>
              <a:gd name="connsiteY9" fmla="*/ 4762 h 481010"/>
              <a:gd name="connsiteX10" fmla="*/ 192088 w 371476"/>
              <a:gd name="connsiteY10" fmla="*/ 0 h 481010"/>
              <a:gd name="connsiteX11" fmla="*/ 122238 w 371476"/>
              <a:gd name="connsiteY11" fmla="*/ 38099 h 481010"/>
              <a:gd name="connsiteX12" fmla="*/ 84138 w 371476"/>
              <a:gd name="connsiteY12" fmla="*/ 77787 h 481010"/>
              <a:gd name="connsiteX13" fmla="*/ 55563 w 371476"/>
              <a:gd name="connsiteY13" fmla="*/ 90487 h 481010"/>
              <a:gd name="connsiteX14" fmla="*/ 109538 w 371476"/>
              <a:gd name="connsiteY14" fmla="*/ 122237 h 481010"/>
              <a:gd name="connsiteX15" fmla="*/ 128588 w 371476"/>
              <a:gd name="connsiteY15" fmla="*/ 153987 h 481010"/>
              <a:gd name="connsiteX16" fmla="*/ 96838 w 371476"/>
              <a:gd name="connsiteY16" fmla="*/ 236537 h 481010"/>
              <a:gd name="connsiteX17" fmla="*/ 90488 w 371476"/>
              <a:gd name="connsiteY17" fmla="*/ 296862 h 481010"/>
              <a:gd name="connsiteX18" fmla="*/ 0 w 371476"/>
              <a:gd name="connsiteY18" fmla="*/ 444499 h 481010"/>
              <a:gd name="connsiteX19" fmla="*/ 112713 w 371476"/>
              <a:gd name="connsiteY19" fmla="*/ 461961 h 481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1476" h="481010">
                <a:moveTo>
                  <a:pt x="112713" y="461961"/>
                </a:moveTo>
                <a:lnTo>
                  <a:pt x="198438" y="419099"/>
                </a:lnTo>
                <a:lnTo>
                  <a:pt x="341313" y="481010"/>
                </a:lnTo>
                <a:cubicBezTo>
                  <a:pt x="358776" y="434972"/>
                  <a:pt x="371475" y="465134"/>
                  <a:pt x="341313" y="333373"/>
                </a:cubicBezTo>
                <a:cubicBezTo>
                  <a:pt x="340784" y="312736"/>
                  <a:pt x="340254" y="292098"/>
                  <a:pt x="339725" y="271461"/>
                </a:cubicBezTo>
                <a:lnTo>
                  <a:pt x="317500" y="217487"/>
                </a:lnTo>
                <a:lnTo>
                  <a:pt x="331788" y="158749"/>
                </a:lnTo>
                <a:lnTo>
                  <a:pt x="371476" y="96837"/>
                </a:lnTo>
                <a:lnTo>
                  <a:pt x="354013" y="42862"/>
                </a:lnTo>
                <a:lnTo>
                  <a:pt x="277813" y="4762"/>
                </a:lnTo>
                <a:lnTo>
                  <a:pt x="192088" y="0"/>
                </a:lnTo>
                <a:lnTo>
                  <a:pt x="122238" y="38099"/>
                </a:lnTo>
                <a:lnTo>
                  <a:pt x="84138" y="77787"/>
                </a:lnTo>
                <a:lnTo>
                  <a:pt x="55563" y="90487"/>
                </a:lnTo>
                <a:lnTo>
                  <a:pt x="109538" y="122237"/>
                </a:lnTo>
                <a:lnTo>
                  <a:pt x="128588" y="153987"/>
                </a:lnTo>
                <a:lnTo>
                  <a:pt x="96838" y="236537"/>
                </a:lnTo>
                <a:lnTo>
                  <a:pt x="90488" y="296862"/>
                </a:lnTo>
                <a:lnTo>
                  <a:pt x="0" y="444499"/>
                </a:lnTo>
                <a:cubicBezTo>
                  <a:pt x="37571" y="450320"/>
                  <a:pt x="46567" y="427564"/>
                  <a:pt x="112713" y="461961"/>
                </a:cubicBez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 стрелкой 78"/>
          <p:cNvCxnSpPr>
            <a:cxnSpLocks/>
            <a:stCxn id="68" idx="3"/>
            <a:endCxn id="78" idx="12"/>
          </p:cNvCxnSpPr>
          <p:nvPr/>
        </p:nvCxnSpPr>
        <p:spPr>
          <a:xfrm>
            <a:off x="2462648" y="5616421"/>
            <a:ext cx="1669614" cy="428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Группа 119"/>
          <p:cNvGrpSpPr/>
          <p:nvPr/>
        </p:nvGrpSpPr>
        <p:grpSpPr>
          <a:xfrm>
            <a:off x="2276117" y="1772816"/>
            <a:ext cx="1115889" cy="818412"/>
            <a:chOff x="4229648" y="2291099"/>
            <a:chExt cx="1115889" cy="613809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4229648" y="2291099"/>
              <a:ext cx="1115889" cy="613809"/>
              <a:chOff x="4448934" y="811143"/>
              <a:chExt cx="1115889" cy="460355"/>
            </a:xfrm>
          </p:grpSpPr>
          <p:sp>
            <p:nvSpPr>
              <p:cNvPr id="123" name="TextBox 10"/>
              <p:cNvSpPr txBox="1"/>
              <p:nvPr/>
            </p:nvSpPr>
            <p:spPr>
              <a:xfrm>
                <a:off x="4448934" y="811143"/>
                <a:ext cx="1115889" cy="112531"/>
              </a:xfrm>
              <a:prstGeom prst="rect">
                <a:avLst/>
              </a:prstGeom>
              <a:solidFill>
                <a:sysClr val="window" lastClr="FFFFFF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/>
                  <a:t> Режевской ГО</a:t>
                </a:r>
                <a:endParaRPr lang="ru-RU" sz="700" kern="0" dirty="0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>
                <a:off x="4554995" y="1053948"/>
                <a:ext cx="500609" cy="105892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1490/55</a:t>
                </a:r>
                <a:endParaRPr lang="ru-RU" sz="700" kern="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25" name="TextBox 23"/>
              <p:cNvSpPr txBox="1"/>
              <p:nvPr/>
            </p:nvSpPr>
            <p:spPr>
              <a:xfrm>
                <a:off x="4646498" y="895459"/>
                <a:ext cx="376940" cy="138499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kern="0" dirty="0" smtClean="0">
                    <a:solidFill>
                      <a:sysClr val="windowText" lastClr="000000"/>
                    </a:solidFill>
                    <a:latin typeface="Calibri"/>
                  </a:rPr>
                  <a:t>0</a:t>
                </a:r>
                <a:endParaRPr lang="ru-RU" kern="0" dirty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  <p:sp>
            <p:nvSpPr>
              <p:cNvPr id="126" name="Прямоугольник 125"/>
              <p:cNvSpPr/>
              <p:nvPr/>
            </p:nvSpPr>
            <p:spPr>
              <a:xfrm>
                <a:off x="4554996" y="1163343"/>
                <a:ext cx="696312" cy="108155"/>
              </a:xfrm>
              <a:prstGeom prst="rect">
                <a:avLst/>
              </a:prstGeom>
              <a:solidFill>
                <a:srgbClr val="9BBB5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91436" tIns="45718" rIns="91436" bIns="45718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kern="0" dirty="0" smtClean="0">
                    <a:cs typeface="Times New Roman" panose="02020603050405020304" pitchFamily="18" charset="0"/>
                  </a:rPr>
                  <a:t>3080/18220</a:t>
                </a:r>
                <a:endParaRPr lang="ru-RU" sz="700" kern="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Скругленный прямоугольник 137"/>
              <p:cNvSpPr/>
              <p:nvPr/>
            </p:nvSpPr>
            <p:spPr>
              <a:xfrm>
                <a:off x="5055604" y="1053948"/>
                <a:ext cx="195703" cy="105893"/>
              </a:xfrm>
              <a:prstGeom prst="round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rtlCol="0" anchor="ctr"/>
              <a:lstStyle/>
              <a:p>
                <a:pPr algn="ctr" defTabSz="91364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700" b="0" kern="0" dirty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50%</a:t>
                </a:r>
              </a:p>
            </p:txBody>
          </p:sp>
        </p:grpSp>
        <p:sp>
          <p:nvSpPr>
            <p:cNvPr id="122" name="TextBox 23"/>
            <p:cNvSpPr txBox="1"/>
            <p:nvPr/>
          </p:nvSpPr>
          <p:spPr>
            <a:xfrm>
              <a:off x="4693090" y="2408684"/>
              <a:ext cx="333010" cy="184666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939233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kern="0" dirty="0" smtClean="0">
                  <a:solidFill>
                    <a:prstClr val="black"/>
                  </a:solidFill>
                  <a:latin typeface="Calibri"/>
                </a:rPr>
                <a:t>26</a:t>
              </a:r>
              <a:endParaRPr lang="ru-RU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cxnSp>
        <p:nvCxnSpPr>
          <p:cNvPr id="139" name="Прямая со стрелкой 138"/>
          <p:cNvCxnSpPr>
            <a:cxnSpLocks/>
          </p:cNvCxnSpPr>
          <p:nvPr/>
        </p:nvCxnSpPr>
        <p:spPr>
          <a:xfrm>
            <a:off x="3072569" y="2591228"/>
            <a:ext cx="1463960" cy="2906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4224338" y="5053013"/>
            <a:ext cx="428625" cy="490537"/>
          </a:xfrm>
          <a:custGeom>
            <a:avLst/>
            <a:gdLst>
              <a:gd name="connsiteX0" fmla="*/ 66675 w 428625"/>
              <a:gd name="connsiteY0" fmla="*/ 466725 h 490537"/>
              <a:gd name="connsiteX1" fmla="*/ 66675 w 428625"/>
              <a:gd name="connsiteY1" fmla="*/ 376237 h 490537"/>
              <a:gd name="connsiteX2" fmla="*/ 0 w 428625"/>
              <a:gd name="connsiteY2" fmla="*/ 366712 h 490537"/>
              <a:gd name="connsiteX3" fmla="*/ 33337 w 428625"/>
              <a:gd name="connsiteY3" fmla="*/ 295275 h 490537"/>
              <a:gd name="connsiteX4" fmla="*/ 9525 w 428625"/>
              <a:gd name="connsiteY4" fmla="*/ 209550 h 490537"/>
              <a:gd name="connsiteX5" fmla="*/ 114300 w 428625"/>
              <a:gd name="connsiteY5" fmla="*/ 161925 h 490537"/>
              <a:gd name="connsiteX6" fmla="*/ 200025 w 428625"/>
              <a:gd name="connsiteY6" fmla="*/ 114300 h 490537"/>
              <a:gd name="connsiteX7" fmla="*/ 238125 w 428625"/>
              <a:gd name="connsiteY7" fmla="*/ 0 h 490537"/>
              <a:gd name="connsiteX8" fmla="*/ 323850 w 428625"/>
              <a:gd name="connsiteY8" fmla="*/ 23812 h 490537"/>
              <a:gd name="connsiteX9" fmla="*/ 328612 w 428625"/>
              <a:gd name="connsiteY9" fmla="*/ 66675 h 490537"/>
              <a:gd name="connsiteX10" fmla="*/ 404812 w 428625"/>
              <a:gd name="connsiteY10" fmla="*/ 133350 h 490537"/>
              <a:gd name="connsiteX11" fmla="*/ 404812 w 428625"/>
              <a:gd name="connsiteY11" fmla="*/ 209550 h 490537"/>
              <a:gd name="connsiteX12" fmla="*/ 376237 w 428625"/>
              <a:gd name="connsiteY12" fmla="*/ 266700 h 490537"/>
              <a:gd name="connsiteX13" fmla="*/ 390525 w 428625"/>
              <a:gd name="connsiteY13" fmla="*/ 338137 h 490537"/>
              <a:gd name="connsiteX14" fmla="*/ 390525 w 428625"/>
              <a:gd name="connsiteY14" fmla="*/ 395287 h 490537"/>
              <a:gd name="connsiteX15" fmla="*/ 428625 w 428625"/>
              <a:gd name="connsiteY15" fmla="*/ 442912 h 490537"/>
              <a:gd name="connsiteX16" fmla="*/ 347662 w 428625"/>
              <a:gd name="connsiteY16" fmla="*/ 452437 h 490537"/>
              <a:gd name="connsiteX17" fmla="*/ 333375 w 428625"/>
              <a:gd name="connsiteY17" fmla="*/ 490537 h 490537"/>
              <a:gd name="connsiteX18" fmla="*/ 247650 w 428625"/>
              <a:gd name="connsiteY18" fmla="*/ 471487 h 490537"/>
              <a:gd name="connsiteX19" fmla="*/ 247650 w 428625"/>
              <a:gd name="connsiteY19" fmla="*/ 471487 h 490537"/>
              <a:gd name="connsiteX20" fmla="*/ 66675 w 428625"/>
              <a:gd name="connsiteY20" fmla="*/ 466725 h 490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8625" h="490537">
                <a:moveTo>
                  <a:pt x="66675" y="466725"/>
                </a:moveTo>
                <a:lnTo>
                  <a:pt x="66675" y="376237"/>
                </a:lnTo>
                <a:lnTo>
                  <a:pt x="0" y="366712"/>
                </a:lnTo>
                <a:lnTo>
                  <a:pt x="33337" y="295275"/>
                </a:lnTo>
                <a:lnTo>
                  <a:pt x="9525" y="209550"/>
                </a:lnTo>
                <a:lnTo>
                  <a:pt x="114300" y="161925"/>
                </a:lnTo>
                <a:lnTo>
                  <a:pt x="200025" y="114300"/>
                </a:lnTo>
                <a:lnTo>
                  <a:pt x="238125" y="0"/>
                </a:lnTo>
                <a:lnTo>
                  <a:pt x="323850" y="23812"/>
                </a:lnTo>
                <a:lnTo>
                  <a:pt x="328612" y="66675"/>
                </a:lnTo>
                <a:lnTo>
                  <a:pt x="404812" y="133350"/>
                </a:lnTo>
                <a:lnTo>
                  <a:pt x="404812" y="209550"/>
                </a:lnTo>
                <a:lnTo>
                  <a:pt x="376237" y="266700"/>
                </a:lnTo>
                <a:lnTo>
                  <a:pt x="390525" y="338137"/>
                </a:lnTo>
                <a:lnTo>
                  <a:pt x="390525" y="395287"/>
                </a:lnTo>
                <a:lnTo>
                  <a:pt x="428625" y="442912"/>
                </a:lnTo>
                <a:lnTo>
                  <a:pt x="347662" y="452437"/>
                </a:lnTo>
                <a:lnTo>
                  <a:pt x="333375" y="490537"/>
                </a:lnTo>
                <a:lnTo>
                  <a:pt x="247650" y="471487"/>
                </a:lnTo>
                <a:lnTo>
                  <a:pt x="247650" y="471487"/>
                </a:lnTo>
                <a:lnTo>
                  <a:pt x="66675" y="466725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4400550" y="6015038"/>
            <a:ext cx="561975" cy="457200"/>
          </a:xfrm>
          <a:custGeom>
            <a:avLst/>
            <a:gdLst>
              <a:gd name="connsiteX0" fmla="*/ 438150 w 561975"/>
              <a:gd name="connsiteY0" fmla="*/ 457200 h 457200"/>
              <a:gd name="connsiteX1" fmla="*/ 442913 w 561975"/>
              <a:gd name="connsiteY1" fmla="*/ 385762 h 457200"/>
              <a:gd name="connsiteX2" fmla="*/ 457200 w 561975"/>
              <a:gd name="connsiteY2" fmla="*/ 328612 h 457200"/>
              <a:gd name="connsiteX3" fmla="*/ 523875 w 561975"/>
              <a:gd name="connsiteY3" fmla="*/ 328612 h 457200"/>
              <a:gd name="connsiteX4" fmla="*/ 552450 w 561975"/>
              <a:gd name="connsiteY4" fmla="*/ 223837 h 457200"/>
              <a:gd name="connsiteX5" fmla="*/ 561975 w 561975"/>
              <a:gd name="connsiteY5" fmla="*/ 161925 h 457200"/>
              <a:gd name="connsiteX6" fmla="*/ 500063 w 561975"/>
              <a:gd name="connsiteY6" fmla="*/ 109537 h 457200"/>
              <a:gd name="connsiteX7" fmla="*/ 414338 w 561975"/>
              <a:gd name="connsiteY7" fmla="*/ 57150 h 457200"/>
              <a:gd name="connsiteX8" fmla="*/ 381000 w 561975"/>
              <a:gd name="connsiteY8" fmla="*/ 33337 h 457200"/>
              <a:gd name="connsiteX9" fmla="*/ 300038 w 561975"/>
              <a:gd name="connsiteY9" fmla="*/ 0 h 457200"/>
              <a:gd name="connsiteX10" fmla="*/ 242888 w 561975"/>
              <a:gd name="connsiteY10" fmla="*/ 4762 h 457200"/>
              <a:gd name="connsiteX11" fmla="*/ 185738 w 561975"/>
              <a:gd name="connsiteY11" fmla="*/ 71437 h 457200"/>
              <a:gd name="connsiteX12" fmla="*/ 128588 w 561975"/>
              <a:gd name="connsiteY12" fmla="*/ 133350 h 457200"/>
              <a:gd name="connsiteX13" fmla="*/ 61913 w 561975"/>
              <a:gd name="connsiteY13" fmla="*/ 190500 h 457200"/>
              <a:gd name="connsiteX14" fmla="*/ 0 w 561975"/>
              <a:gd name="connsiteY14" fmla="*/ 266700 h 457200"/>
              <a:gd name="connsiteX15" fmla="*/ 123825 w 561975"/>
              <a:gd name="connsiteY15" fmla="*/ 309562 h 457200"/>
              <a:gd name="connsiteX16" fmla="*/ 190500 w 561975"/>
              <a:gd name="connsiteY16" fmla="*/ 280987 h 457200"/>
              <a:gd name="connsiteX17" fmla="*/ 252413 w 561975"/>
              <a:gd name="connsiteY17" fmla="*/ 319087 h 457200"/>
              <a:gd name="connsiteX18" fmla="*/ 314325 w 561975"/>
              <a:gd name="connsiteY18" fmla="*/ 414337 h 457200"/>
              <a:gd name="connsiteX19" fmla="*/ 438150 w 561975"/>
              <a:gd name="connsiteY19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975" h="457200">
                <a:moveTo>
                  <a:pt x="438150" y="457200"/>
                </a:moveTo>
                <a:lnTo>
                  <a:pt x="442913" y="385762"/>
                </a:lnTo>
                <a:lnTo>
                  <a:pt x="457200" y="328612"/>
                </a:lnTo>
                <a:lnTo>
                  <a:pt x="523875" y="328612"/>
                </a:lnTo>
                <a:lnTo>
                  <a:pt x="552450" y="223837"/>
                </a:lnTo>
                <a:lnTo>
                  <a:pt x="561975" y="161925"/>
                </a:lnTo>
                <a:lnTo>
                  <a:pt x="500063" y="109537"/>
                </a:lnTo>
                <a:lnTo>
                  <a:pt x="414338" y="57150"/>
                </a:lnTo>
                <a:lnTo>
                  <a:pt x="381000" y="33337"/>
                </a:lnTo>
                <a:lnTo>
                  <a:pt x="300038" y="0"/>
                </a:lnTo>
                <a:lnTo>
                  <a:pt x="242888" y="4762"/>
                </a:lnTo>
                <a:lnTo>
                  <a:pt x="185738" y="71437"/>
                </a:lnTo>
                <a:lnTo>
                  <a:pt x="128588" y="133350"/>
                </a:lnTo>
                <a:lnTo>
                  <a:pt x="61913" y="190500"/>
                </a:lnTo>
                <a:lnTo>
                  <a:pt x="0" y="266700"/>
                </a:lnTo>
                <a:lnTo>
                  <a:pt x="123825" y="309562"/>
                </a:lnTo>
                <a:lnTo>
                  <a:pt x="190500" y="280987"/>
                </a:lnTo>
                <a:lnTo>
                  <a:pt x="252413" y="319087"/>
                </a:lnTo>
                <a:lnTo>
                  <a:pt x="314325" y="414337"/>
                </a:lnTo>
                <a:lnTo>
                  <a:pt x="438150" y="45720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5" name="Группа 144"/>
          <p:cNvGrpSpPr/>
          <p:nvPr/>
        </p:nvGrpSpPr>
        <p:grpSpPr>
          <a:xfrm>
            <a:off x="2450276" y="5982260"/>
            <a:ext cx="1225054" cy="847591"/>
            <a:chOff x="4208553" y="2269214"/>
            <a:chExt cx="1008002" cy="635693"/>
          </a:xfrm>
        </p:grpSpPr>
        <p:grpSp>
          <p:nvGrpSpPr>
            <p:cNvPr id="146" name="Группа 145"/>
            <p:cNvGrpSpPr/>
            <p:nvPr/>
          </p:nvGrpSpPr>
          <p:grpSpPr>
            <a:xfrm>
              <a:off x="4208553" y="2269214"/>
              <a:ext cx="1008002" cy="635693"/>
              <a:chOff x="4427839" y="794730"/>
              <a:chExt cx="1008002" cy="476768"/>
            </a:xfrm>
          </p:grpSpPr>
          <p:sp>
            <p:nvSpPr>
              <p:cNvPr id="148" name="Прямоугольник 147"/>
              <p:cNvSpPr/>
              <p:nvPr/>
            </p:nvSpPr>
            <p:spPr>
              <a:xfrm>
                <a:off x="4554995" y="1053948"/>
                <a:ext cx="500609" cy="105892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23206">
                  <a:defRPr/>
                </a:pPr>
                <a:r>
                  <a:rPr lang="ru-RU" sz="800" kern="0" dirty="0" smtClean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2318/525</a:t>
                </a:r>
                <a:endParaRPr lang="ru-RU" sz="800" kern="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TextBox 23"/>
              <p:cNvSpPr txBox="1"/>
              <p:nvPr/>
            </p:nvSpPr>
            <p:spPr>
              <a:xfrm>
                <a:off x="4575996" y="941168"/>
                <a:ext cx="376940" cy="138499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1023206">
                  <a:defRPr/>
                </a:pPr>
                <a:r>
                  <a:rPr lang="ru-RU" kern="0" dirty="0">
                    <a:solidFill>
                      <a:sysClr val="windowText" lastClr="000000"/>
                    </a:solidFill>
                    <a:latin typeface="Calibri"/>
                  </a:rPr>
                  <a:t>0</a:t>
                </a:r>
              </a:p>
            </p:txBody>
          </p:sp>
          <p:sp>
            <p:nvSpPr>
              <p:cNvPr id="150" name="Прямоугольник 149"/>
              <p:cNvSpPr/>
              <p:nvPr/>
            </p:nvSpPr>
            <p:spPr>
              <a:xfrm>
                <a:off x="4554996" y="1163343"/>
                <a:ext cx="696312" cy="108155"/>
              </a:xfrm>
              <a:prstGeom prst="rect">
                <a:avLst/>
              </a:prstGeom>
              <a:solidFill>
                <a:srgbClr val="9BBB5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91436" tIns="45718" rIns="91436" bIns="45718" anchor="ctr"/>
              <a:lstStyle/>
              <a:p>
                <a:pPr algn="ctr" defTabSz="1023206">
                  <a:defRPr/>
                </a:pPr>
                <a:r>
                  <a:rPr lang="ru-RU" sz="800" kern="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12739/27768</a:t>
                </a:r>
                <a:endParaRPr lang="ru-RU" sz="800" kern="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Скругленный прямоугольник 150"/>
              <p:cNvSpPr/>
              <p:nvPr/>
            </p:nvSpPr>
            <p:spPr>
              <a:xfrm>
                <a:off x="5055604" y="1053948"/>
                <a:ext cx="195703" cy="105893"/>
              </a:xfrm>
              <a:prstGeom prst="round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rtlCol="0" anchor="ctr"/>
              <a:lstStyle/>
              <a:p>
                <a:pPr algn="ctr" defTabSz="1023206">
                  <a:defRPr/>
                </a:pPr>
                <a:r>
                  <a:rPr lang="ru-RU" sz="800" kern="0" dirty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50%</a:t>
                </a:r>
              </a:p>
            </p:txBody>
          </p:sp>
          <p:sp>
            <p:nvSpPr>
              <p:cNvPr id="152" name="TextBox 10"/>
              <p:cNvSpPr txBox="1"/>
              <p:nvPr/>
            </p:nvSpPr>
            <p:spPr>
              <a:xfrm>
                <a:off x="4427839" y="794730"/>
                <a:ext cx="1008002" cy="121187"/>
              </a:xfrm>
              <a:prstGeom prst="rect">
                <a:avLst/>
              </a:prstGeom>
              <a:solidFill>
                <a:sysClr val="window" lastClr="FFFFFF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defTabSz="768038">
                  <a:defRPr/>
                </a:pPr>
                <a:r>
                  <a:rPr lang="ru-RU" kern="0" dirty="0" smtClean="0"/>
                  <a:t>Каменский ГО</a:t>
                </a:r>
                <a:endParaRPr lang="ru-RU" kern="0" dirty="0"/>
              </a:p>
            </p:txBody>
          </p:sp>
        </p:grpSp>
        <p:sp>
          <p:nvSpPr>
            <p:cNvPr id="147" name="TextBox 23"/>
            <p:cNvSpPr txBox="1"/>
            <p:nvPr/>
          </p:nvSpPr>
          <p:spPr>
            <a:xfrm>
              <a:off x="4704064" y="2485821"/>
              <a:ext cx="333010" cy="184666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1051862">
                <a:defRPr/>
              </a:pPr>
              <a:r>
                <a:rPr lang="ru-RU" kern="0" dirty="0" smtClean="0">
                  <a:solidFill>
                    <a:prstClr val="black"/>
                  </a:solidFill>
                  <a:latin typeface="Calibri"/>
                </a:rPr>
                <a:t>27</a:t>
              </a:r>
              <a:endParaRPr lang="ru-RU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" name="Полилиния 9"/>
          <p:cNvSpPr/>
          <p:nvPr/>
        </p:nvSpPr>
        <p:spPr>
          <a:xfrm>
            <a:off x="6067425" y="4171950"/>
            <a:ext cx="728663" cy="895350"/>
          </a:xfrm>
          <a:custGeom>
            <a:avLst/>
            <a:gdLst>
              <a:gd name="connsiteX0" fmla="*/ 133350 w 728663"/>
              <a:gd name="connsiteY0" fmla="*/ 895350 h 895350"/>
              <a:gd name="connsiteX1" fmla="*/ 133350 w 728663"/>
              <a:gd name="connsiteY1" fmla="*/ 823913 h 895350"/>
              <a:gd name="connsiteX2" fmla="*/ 0 w 728663"/>
              <a:gd name="connsiteY2" fmla="*/ 776288 h 895350"/>
              <a:gd name="connsiteX3" fmla="*/ 0 w 728663"/>
              <a:gd name="connsiteY3" fmla="*/ 442913 h 895350"/>
              <a:gd name="connsiteX4" fmla="*/ 52388 w 728663"/>
              <a:gd name="connsiteY4" fmla="*/ 481013 h 895350"/>
              <a:gd name="connsiteX5" fmla="*/ 95250 w 728663"/>
              <a:gd name="connsiteY5" fmla="*/ 381000 h 895350"/>
              <a:gd name="connsiteX6" fmla="*/ 195263 w 728663"/>
              <a:gd name="connsiteY6" fmla="*/ 371475 h 895350"/>
              <a:gd name="connsiteX7" fmla="*/ 190500 w 728663"/>
              <a:gd name="connsiteY7" fmla="*/ 295275 h 895350"/>
              <a:gd name="connsiteX8" fmla="*/ 190500 w 728663"/>
              <a:gd name="connsiteY8" fmla="*/ 238125 h 895350"/>
              <a:gd name="connsiteX9" fmla="*/ 290513 w 728663"/>
              <a:gd name="connsiteY9" fmla="*/ 80963 h 895350"/>
              <a:gd name="connsiteX10" fmla="*/ 404813 w 728663"/>
              <a:gd name="connsiteY10" fmla="*/ 19050 h 895350"/>
              <a:gd name="connsiteX11" fmla="*/ 538163 w 728663"/>
              <a:gd name="connsiteY11" fmla="*/ 0 h 895350"/>
              <a:gd name="connsiteX12" fmla="*/ 666750 w 728663"/>
              <a:gd name="connsiteY12" fmla="*/ 28575 h 895350"/>
              <a:gd name="connsiteX13" fmla="*/ 728663 w 728663"/>
              <a:gd name="connsiteY13" fmla="*/ 461963 h 895350"/>
              <a:gd name="connsiteX14" fmla="*/ 300038 w 728663"/>
              <a:gd name="connsiteY14" fmla="*/ 461963 h 895350"/>
              <a:gd name="connsiteX15" fmla="*/ 290513 w 728663"/>
              <a:gd name="connsiteY15" fmla="*/ 809625 h 895350"/>
              <a:gd name="connsiteX16" fmla="*/ 133350 w 728663"/>
              <a:gd name="connsiteY16" fmla="*/ 895350 h 8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8663" h="895350">
                <a:moveTo>
                  <a:pt x="133350" y="895350"/>
                </a:moveTo>
                <a:lnTo>
                  <a:pt x="133350" y="823913"/>
                </a:lnTo>
                <a:lnTo>
                  <a:pt x="0" y="776288"/>
                </a:lnTo>
                <a:lnTo>
                  <a:pt x="0" y="442913"/>
                </a:lnTo>
                <a:lnTo>
                  <a:pt x="52388" y="481013"/>
                </a:lnTo>
                <a:lnTo>
                  <a:pt x="95250" y="381000"/>
                </a:lnTo>
                <a:lnTo>
                  <a:pt x="195263" y="371475"/>
                </a:lnTo>
                <a:lnTo>
                  <a:pt x="190500" y="295275"/>
                </a:lnTo>
                <a:lnTo>
                  <a:pt x="190500" y="238125"/>
                </a:lnTo>
                <a:lnTo>
                  <a:pt x="290513" y="80963"/>
                </a:lnTo>
                <a:lnTo>
                  <a:pt x="404813" y="19050"/>
                </a:lnTo>
                <a:lnTo>
                  <a:pt x="538163" y="0"/>
                </a:lnTo>
                <a:lnTo>
                  <a:pt x="666750" y="28575"/>
                </a:lnTo>
                <a:lnTo>
                  <a:pt x="728663" y="461963"/>
                </a:lnTo>
                <a:lnTo>
                  <a:pt x="300038" y="461963"/>
                </a:lnTo>
                <a:lnTo>
                  <a:pt x="290513" y="809625"/>
                </a:lnTo>
                <a:lnTo>
                  <a:pt x="133350" y="895350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262563" y="5419725"/>
            <a:ext cx="681037" cy="795338"/>
          </a:xfrm>
          <a:custGeom>
            <a:avLst/>
            <a:gdLst>
              <a:gd name="connsiteX0" fmla="*/ 681037 w 681037"/>
              <a:gd name="connsiteY0" fmla="*/ 557213 h 795338"/>
              <a:gd name="connsiteX1" fmla="*/ 600075 w 681037"/>
              <a:gd name="connsiteY1" fmla="*/ 661988 h 795338"/>
              <a:gd name="connsiteX2" fmla="*/ 619125 w 681037"/>
              <a:gd name="connsiteY2" fmla="*/ 757238 h 795338"/>
              <a:gd name="connsiteX3" fmla="*/ 466725 w 681037"/>
              <a:gd name="connsiteY3" fmla="*/ 795338 h 795338"/>
              <a:gd name="connsiteX4" fmla="*/ 290512 w 681037"/>
              <a:gd name="connsiteY4" fmla="*/ 666750 h 795338"/>
              <a:gd name="connsiteX5" fmla="*/ 280987 w 681037"/>
              <a:gd name="connsiteY5" fmla="*/ 523875 h 795338"/>
              <a:gd name="connsiteX6" fmla="*/ 280987 w 681037"/>
              <a:gd name="connsiteY6" fmla="*/ 438150 h 795338"/>
              <a:gd name="connsiteX7" fmla="*/ 219075 w 681037"/>
              <a:gd name="connsiteY7" fmla="*/ 361950 h 795338"/>
              <a:gd name="connsiteX8" fmla="*/ 242887 w 681037"/>
              <a:gd name="connsiteY8" fmla="*/ 252413 h 795338"/>
              <a:gd name="connsiteX9" fmla="*/ 114300 w 681037"/>
              <a:gd name="connsiteY9" fmla="*/ 104775 h 795338"/>
              <a:gd name="connsiteX10" fmla="*/ 0 w 681037"/>
              <a:gd name="connsiteY10" fmla="*/ 61913 h 795338"/>
              <a:gd name="connsiteX11" fmla="*/ 152400 w 681037"/>
              <a:gd name="connsiteY11" fmla="*/ 9525 h 795338"/>
              <a:gd name="connsiteX12" fmla="*/ 276225 w 681037"/>
              <a:gd name="connsiteY12" fmla="*/ 0 h 795338"/>
              <a:gd name="connsiteX13" fmla="*/ 414337 w 681037"/>
              <a:gd name="connsiteY13" fmla="*/ 76200 h 795338"/>
              <a:gd name="connsiteX14" fmla="*/ 523875 w 681037"/>
              <a:gd name="connsiteY14" fmla="*/ 38100 h 795338"/>
              <a:gd name="connsiteX15" fmla="*/ 557212 w 681037"/>
              <a:gd name="connsiteY15" fmla="*/ 4763 h 795338"/>
              <a:gd name="connsiteX16" fmla="*/ 566737 w 681037"/>
              <a:gd name="connsiteY16" fmla="*/ 76200 h 795338"/>
              <a:gd name="connsiteX17" fmla="*/ 652462 w 681037"/>
              <a:gd name="connsiteY17" fmla="*/ 138113 h 795338"/>
              <a:gd name="connsiteX18" fmla="*/ 576262 w 681037"/>
              <a:gd name="connsiteY18" fmla="*/ 214313 h 795338"/>
              <a:gd name="connsiteX19" fmla="*/ 633412 w 681037"/>
              <a:gd name="connsiteY19" fmla="*/ 304800 h 795338"/>
              <a:gd name="connsiteX20" fmla="*/ 609600 w 681037"/>
              <a:gd name="connsiteY20" fmla="*/ 390525 h 795338"/>
              <a:gd name="connsiteX21" fmla="*/ 590550 w 681037"/>
              <a:gd name="connsiteY21" fmla="*/ 495300 h 795338"/>
              <a:gd name="connsiteX22" fmla="*/ 681037 w 681037"/>
              <a:gd name="connsiteY22" fmla="*/ 557213 h 79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1037" h="795338">
                <a:moveTo>
                  <a:pt x="681037" y="557213"/>
                </a:moveTo>
                <a:lnTo>
                  <a:pt x="600075" y="661988"/>
                </a:lnTo>
                <a:lnTo>
                  <a:pt x="619125" y="757238"/>
                </a:lnTo>
                <a:lnTo>
                  <a:pt x="466725" y="795338"/>
                </a:lnTo>
                <a:lnTo>
                  <a:pt x="290512" y="666750"/>
                </a:lnTo>
                <a:lnTo>
                  <a:pt x="280987" y="523875"/>
                </a:lnTo>
                <a:lnTo>
                  <a:pt x="280987" y="438150"/>
                </a:lnTo>
                <a:lnTo>
                  <a:pt x="219075" y="361950"/>
                </a:lnTo>
                <a:lnTo>
                  <a:pt x="242887" y="252413"/>
                </a:lnTo>
                <a:lnTo>
                  <a:pt x="114300" y="104775"/>
                </a:lnTo>
                <a:lnTo>
                  <a:pt x="0" y="61913"/>
                </a:lnTo>
                <a:lnTo>
                  <a:pt x="152400" y="9525"/>
                </a:lnTo>
                <a:lnTo>
                  <a:pt x="276225" y="0"/>
                </a:lnTo>
                <a:lnTo>
                  <a:pt x="414337" y="76200"/>
                </a:lnTo>
                <a:lnTo>
                  <a:pt x="523875" y="38100"/>
                </a:lnTo>
                <a:lnTo>
                  <a:pt x="557212" y="4763"/>
                </a:lnTo>
                <a:lnTo>
                  <a:pt x="566737" y="76200"/>
                </a:lnTo>
                <a:lnTo>
                  <a:pt x="652462" y="138113"/>
                </a:lnTo>
                <a:lnTo>
                  <a:pt x="576262" y="214313"/>
                </a:lnTo>
                <a:lnTo>
                  <a:pt x="633412" y="304800"/>
                </a:lnTo>
                <a:lnTo>
                  <a:pt x="609600" y="390525"/>
                </a:lnTo>
                <a:lnTo>
                  <a:pt x="590550" y="495300"/>
                </a:lnTo>
                <a:lnTo>
                  <a:pt x="681037" y="557213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4948238" y="5519738"/>
            <a:ext cx="390525" cy="604837"/>
          </a:xfrm>
          <a:custGeom>
            <a:avLst/>
            <a:gdLst>
              <a:gd name="connsiteX0" fmla="*/ 176212 w 390525"/>
              <a:gd name="connsiteY0" fmla="*/ 604837 h 604837"/>
              <a:gd name="connsiteX1" fmla="*/ 128587 w 390525"/>
              <a:gd name="connsiteY1" fmla="*/ 457200 h 604837"/>
              <a:gd name="connsiteX2" fmla="*/ 42862 w 390525"/>
              <a:gd name="connsiteY2" fmla="*/ 400050 h 604837"/>
              <a:gd name="connsiteX3" fmla="*/ 0 w 390525"/>
              <a:gd name="connsiteY3" fmla="*/ 361950 h 604837"/>
              <a:gd name="connsiteX4" fmla="*/ 57150 w 390525"/>
              <a:gd name="connsiteY4" fmla="*/ 333375 h 604837"/>
              <a:gd name="connsiteX5" fmla="*/ 57150 w 390525"/>
              <a:gd name="connsiteY5" fmla="*/ 290512 h 604837"/>
              <a:gd name="connsiteX6" fmla="*/ 57150 w 390525"/>
              <a:gd name="connsiteY6" fmla="*/ 171450 h 604837"/>
              <a:gd name="connsiteX7" fmla="*/ 76200 w 390525"/>
              <a:gd name="connsiteY7" fmla="*/ 47625 h 604837"/>
              <a:gd name="connsiteX8" fmla="*/ 214312 w 390525"/>
              <a:gd name="connsiteY8" fmla="*/ 42862 h 604837"/>
              <a:gd name="connsiteX9" fmla="*/ 295275 w 390525"/>
              <a:gd name="connsiteY9" fmla="*/ 0 h 604837"/>
              <a:gd name="connsiteX10" fmla="*/ 300037 w 390525"/>
              <a:gd name="connsiteY10" fmla="*/ 61912 h 604837"/>
              <a:gd name="connsiteX11" fmla="*/ 319087 w 390525"/>
              <a:gd name="connsiteY11" fmla="*/ 76200 h 604837"/>
              <a:gd name="connsiteX12" fmla="*/ 314325 w 390525"/>
              <a:gd name="connsiteY12" fmla="*/ 200025 h 604837"/>
              <a:gd name="connsiteX13" fmla="*/ 390525 w 390525"/>
              <a:gd name="connsiteY13" fmla="*/ 223837 h 604837"/>
              <a:gd name="connsiteX14" fmla="*/ 381000 w 390525"/>
              <a:gd name="connsiteY14" fmla="*/ 285750 h 604837"/>
              <a:gd name="connsiteX15" fmla="*/ 328612 w 390525"/>
              <a:gd name="connsiteY15" fmla="*/ 280987 h 604837"/>
              <a:gd name="connsiteX16" fmla="*/ 347662 w 390525"/>
              <a:gd name="connsiteY16" fmla="*/ 409575 h 604837"/>
              <a:gd name="connsiteX17" fmla="*/ 352425 w 390525"/>
              <a:gd name="connsiteY17" fmla="*/ 461962 h 604837"/>
              <a:gd name="connsiteX18" fmla="*/ 366712 w 390525"/>
              <a:gd name="connsiteY18" fmla="*/ 533400 h 604837"/>
              <a:gd name="connsiteX19" fmla="*/ 304800 w 390525"/>
              <a:gd name="connsiteY19" fmla="*/ 585787 h 604837"/>
              <a:gd name="connsiteX20" fmla="*/ 176212 w 390525"/>
              <a:gd name="connsiteY20" fmla="*/ 604837 h 6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0525" h="604837">
                <a:moveTo>
                  <a:pt x="176212" y="604837"/>
                </a:moveTo>
                <a:lnTo>
                  <a:pt x="128587" y="457200"/>
                </a:lnTo>
                <a:lnTo>
                  <a:pt x="42862" y="400050"/>
                </a:lnTo>
                <a:lnTo>
                  <a:pt x="0" y="361950"/>
                </a:lnTo>
                <a:lnTo>
                  <a:pt x="57150" y="333375"/>
                </a:lnTo>
                <a:lnTo>
                  <a:pt x="57150" y="290512"/>
                </a:lnTo>
                <a:lnTo>
                  <a:pt x="57150" y="171450"/>
                </a:lnTo>
                <a:lnTo>
                  <a:pt x="76200" y="47625"/>
                </a:lnTo>
                <a:lnTo>
                  <a:pt x="214312" y="42862"/>
                </a:lnTo>
                <a:lnTo>
                  <a:pt x="295275" y="0"/>
                </a:lnTo>
                <a:lnTo>
                  <a:pt x="300037" y="61912"/>
                </a:lnTo>
                <a:lnTo>
                  <a:pt x="319087" y="76200"/>
                </a:lnTo>
                <a:lnTo>
                  <a:pt x="314325" y="200025"/>
                </a:lnTo>
                <a:lnTo>
                  <a:pt x="390525" y="223837"/>
                </a:lnTo>
                <a:lnTo>
                  <a:pt x="381000" y="285750"/>
                </a:lnTo>
                <a:lnTo>
                  <a:pt x="328612" y="280987"/>
                </a:lnTo>
                <a:lnTo>
                  <a:pt x="347662" y="409575"/>
                </a:lnTo>
                <a:lnTo>
                  <a:pt x="352425" y="461962"/>
                </a:lnTo>
                <a:lnTo>
                  <a:pt x="366712" y="533400"/>
                </a:lnTo>
                <a:lnTo>
                  <a:pt x="304800" y="585787"/>
                </a:lnTo>
                <a:lnTo>
                  <a:pt x="176212" y="604837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948113" y="5753100"/>
            <a:ext cx="366712" cy="309563"/>
          </a:xfrm>
          <a:custGeom>
            <a:avLst/>
            <a:gdLst>
              <a:gd name="connsiteX0" fmla="*/ 276225 w 366712"/>
              <a:gd name="connsiteY0" fmla="*/ 61913 h 309563"/>
              <a:gd name="connsiteX1" fmla="*/ 247650 w 366712"/>
              <a:gd name="connsiteY1" fmla="*/ 0 h 309563"/>
              <a:gd name="connsiteX2" fmla="*/ 161925 w 366712"/>
              <a:gd name="connsiteY2" fmla="*/ 4763 h 309563"/>
              <a:gd name="connsiteX3" fmla="*/ 71437 w 366712"/>
              <a:gd name="connsiteY3" fmla="*/ 9525 h 309563"/>
              <a:gd name="connsiteX4" fmla="*/ 14287 w 366712"/>
              <a:gd name="connsiteY4" fmla="*/ 71438 h 309563"/>
              <a:gd name="connsiteX5" fmla="*/ 42862 w 366712"/>
              <a:gd name="connsiteY5" fmla="*/ 128588 h 309563"/>
              <a:gd name="connsiteX6" fmla="*/ 0 w 366712"/>
              <a:gd name="connsiteY6" fmla="*/ 171450 h 309563"/>
              <a:gd name="connsiteX7" fmla="*/ 71437 w 366712"/>
              <a:gd name="connsiteY7" fmla="*/ 238125 h 309563"/>
              <a:gd name="connsiteX8" fmla="*/ 138112 w 366712"/>
              <a:gd name="connsiteY8" fmla="*/ 271463 h 309563"/>
              <a:gd name="connsiteX9" fmla="*/ 142875 w 366712"/>
              <a:gd name="connsiteY9" fmla="*/ 309563 h 309563"/>
              <a:gd name="connsiteX10" fmla="*/ 266700 w 366712"/>
              <a:gd name="connsiteY10" fmla="*/ 247650 h 309563"/>
              <a:gd name="connsiteX11" fmla="*/ 304800 w 366712"/>
              <a:gd name="connsiteY11" fmla="*/ 190500 h 309563"/>
              <a:gd name="connsiteX12" fmla="*/ 361950 w 366712"/>
              <a:gd name="connsiteY12" fmla="*/ 180975 h 309563"/>
              <a:gd name="connsiteX13" fmla="*/ 366712 w 366712"/>
              <a:gd name="connsiteY13" fmla="*/ 138113 h 309563"/>
              <a:gd name="connsiteX14" fmla="*/ 366712 w 366712"/>
              <a:gd name="connsiteY14" fmla="*/ 80963 h 309563"/>
              <a:gd name="connsiteX15" fmla="*/ 276225 w 366712"/>
              <a:gd name="connsiteY15" fmla="*/ 61913 h 30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66712" h="309563">
                <a:moveTo>
                  <a:pt x="276225" y="61913"/>
                </a:moveTo>
                <a:lnTo>
                  <a:pt x="247650" y="0"/>
                </a:lnTo>
                <a:lnTo>
                  <a:pt x="161925" y="4763"/>
                </a:lnTo>
                <a:lnTo>
                  <a:pt x="71437" y="9525"/>
                </a:lnTo>
                <a:lnTo>
                  <a:pt x="14287" y="71438"/>
                </a:lnTo>
                <a:lnTo>
                  <a:pt x="42862" y="128588"/>
                </a:lnTo>
                <a:lnTo>
                  <a:pt x="0" y="171450"/>
                </a:lnTo>
                <a:lnTo>
                  <a:pt x="71437" y="238125"/>
                </a:lnTo>
                <a:lnTo>
                  <a:pt x="138112" y="271463"/>
                </a:lnTo>
                <a:lnTo>
                  <a:pt x="142875" y="309563"/>
                </a:lnTo>
                <a:lnTo>
                  <a:pt x="266700" y="247650"/>
                </a:lnTo>
                <a:lnTo>
                  <a:pt x="304800" y="190500"/>
                </a:lnTo>
                <a:lnTo>
                  <a:pt x="361950" y="180975"/>
                </a:lnTo>
                <a:lnTo>
                  <a:pt x="366712" y="138113"/>
                </a:lnTo>
                <a:lnTo>
                  <a:pt x="366712" y="80963"/>
                </a:lnTo>
                <a:lnTo>
                  <a:pt x="276225" y="61913"/>
                </a:lnTo>
                <a:close/>
              </a:path>
            </a:pathLst>
          </a:custGeom>
          <a:solidFill>
            <a:srgbClr val="FF00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4" name="Прямая со стрелкой 153"/>
          <p:cNvCxnSpPr>
            <a:cxnSpLocks/>
            <a:stCxn id="147" idx="3"/>
            <a:endCxn id="9" idx="11"/>
          </p:cNvCxnSpPr>
          <p:nvPr/>
        </p:nvCxnSpPr>
        <p:spPr>
          <a:xfrm flipV="1">
            <a:off x="3457202" y="6086475"/>
            <a:ext cx="1129086" cy="307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Группа 82"/>
          <p:cNvGrpSpPr/>
          <p:nvPr/>
        </p:nvGrpSpPr>
        <p:grpSpPr>
          <a:xfrm>
            <a:off x="5130395" y="5940977"/>
            <a:ext cx="1225054" cy="847591"/>
            <a:chOff x="4208553" y="2269214"/>
            <a:chExt cx="1008002" cy="635693"/>
          </a:xfrm>
        </p:grpSpPr>
        <p:grpSp>
          <p:nvGrpSpPr>
            <p:cNvPr id="84" name="Группа 83"/>
            <p:cNvGrpSpPr/>
            <p:nvPr/>
          </p:nvGrpSpPr>
          <p:grpSpPr>
            <a:xfrm>
              <a:off x="4208553" y="2269214"/>
              <a:ext cx="1008002" cy="635693"/>
              <a:chOff x="4427839" y="794730"/>
              <a:chExt cx="1008002" cy="476768"/>
            </a:xfrm>
          </p:grpSpPr>
          <p:sp>
            <p:nvSpPr>
              <p:cNvPr id="87" name="Прямоугольник 86"/>
              <p:cNvSpPr/>
              <p:nvPr/>
            </p:nvSpPr>
            <p:spPr>
              <a:xfrm>
                <a:off x="4554995" y="1053948"/>
                <a:ext cx="500609" cy="105892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23206">
                  <a:defRPr/>
                </a:pPr>
                <a:r>
                  <a:rPr lang="ru-RU" sz="800" kern="0" dirty="0" smtClean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950/217</a:t>
                </a:r>
                <a:endParaRPr lang="ru-RU" sz="800" kern="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88" name="TextBox 23"/>
              <p:cNvSpPr txBox="1"/>
              <p:nvPr/>
            </p:nvSpPr>
            <p:spPr>
              <a:xfrm>
                <a:off x="4575996" y="941168"/>
                <a:ext cx="376940" cy="138499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1023206">
                  <a:defRPr/>
                </a:pPr>
                <a:r>
                  <a:rPr lang="ru-RU" kern="0" dirty="0">
                    <a:solidFill>
                      <a:sysClr val="windowText" lastClr="000000"/>
                    </a:solidFill>
                    <a:latin typeface="Calibri"/>
                  </a:rPr>
                  <a:t>0</a:t>
                </a:r>
              </a:p>
            </p:txBody>
          </p:sp>
          <p:sp>
            <p:nvSpPr>
              <p:cNvPr id="89" name="Прямоугольник 88"/>
              <p:cNvSpPr/>
              <p:nvPr/>
            </p:nvSpPr>
            <p:spPr>
              <a:xfrm>
                <a:off x="4554996" y="1163343"/>
                <a:ext cx="696312" cy="108155"/>
              </a:xfrm>
              <a:prstGeom prst="rect">
                <a:avLst/>
              </a:prstGeom>
              <a:solidFill>
                <a:srgbClr val="9BBB5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91436" tIns="45718" rIns="91436" bIns="45718" anchor="ctr"/>
              <a:lstStyle/>
              <a:p>
                <a:pPr algn="ctr" defTabSz="1023206">
                  <a:defRPr/>
                </a:pPr>
                <a:r>
                  <a:rPr lang="ru-RU" sz="800" kern="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5400/20572</a:t>
                </a:r>
                <a:endParaRPr lang="ru-RU" sz="800" kern="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Скругленный прямоугольник 89"/>
              <p:cNvSpPr/>
              <p:nvPr/>
            </p:nvSpPr>
            <p:spPr>
              <a:xfrm>
                <a:off x="5055604" y="1053948"/>
                <a:ext cx="195703" cy="105893"/>
              </a:xfrm>
              <a:prstGeom prst="round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rtlCol="0" anchor="ctr"/>
              <a:lstStyle/>
              <a:p>
                <a:pPr algn="ctr" defTabSz="1023206">
                  <a:defRPr/>
                </a:pPr>
                <a:r>
                  <a:rPr lang="ru-RU" sz="800" kern="0" dirty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50%</a:t>
                </a:r>
              </a:p>
            </p:txBody>
          </p:sp>
          <p:sp>
            <p:nvSpPr>
              <p:cNvPr id="86" name="TextBox 10"/>
              <p:cNvSpPr txBox="1"/>
              <p:nvPr/>
            </p:nvSpPr>
            <p:spPr>
              <a:xfrm>
                <a:off x="4427839" y="794730"/>
                <a:ext cx="1008002" cy="121187"/>
              </a:xfrm>
              <a:prstGeom prst="rect">
                <a:avLst/>
              </a:prstGeom>
              <a:solidFill>
                <a:sysClr val="window" lastClr="FFFFFF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defTabSz="768038">
                  <a:defRPr/>
                </a:pPr>
                <a:r>
                  <a:rPr lang="ru-RU" kern="0" dirty="0" smtClean="0"/>
                  <a:t>Тугулымский ГО</a:t>
                </a:r>
                <a:endParaRPr lang="ru-RU" kern="0" dirty="0"/>
              </a:p>
            </p:txBody>
          </p:sp>
        </p:grpSp>
        <p:sp>
          <p:nvSpPr>
            <p:cNvPr id="85" name="TextBox 23"/>
            <p:cNvSpPr txBox="1"/>
            <p:nvPr/>
          </p:nvSpPr>
          <p:spPr>
            <a:xfrm>
              <a:off x="4704064" y="2485821"/>
              <a:ext cx="333010" cy="184666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1051862">
                <a:defRPr/>
              </a:pPr>
              <a:r>
                <a:rPr lang="ru-RU" kern="0" dirty="0" smtClean="0">
                  <a:solidFill>
                    <a:prstClr val="black"/>
                  </a:solidFill>
                  <a:latin typeface="Calibri"/>
                </a:rPr>
                <a:t>23</a:t>
              </a:r>
              <a:endParaRPr lang="ru-RU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5565698" y="2139918"/>
            <a:ext cx="1225054" cy="847591"/>
            <a:chOff x="4208553" y="2269214"/>
            <a:chExt cx="1008002" cy="635693"/>
          </a:xfrm>
        </p:grpSpPr>
        <p:grpSp>
          <p:nvGrpSpPr>
            <p:cNvPr id="157" name="Группа 156"/>
            <p:cNvGrpSpPr/>
            <p:nvPr/>
          </p:nvGrpSpPr>
          <p:grpSpPr>
            <a:xfrm>
              <a:off x="4208553" y="2269214"/>
              <a:ext cx="1008002" cy="635693"/>
              <a:chOff x="4427839" y="794730"/>
              <a:chExt cx="1008002" cy="476768"/>
            </a:xfrm>
          </p:grpSpPr>
          <p:sp>
            <p:nvSpPr>
              <p:cNvPr id="159" name="Прямоугольник 158"/>
              <p:cNvSpPr/>
              <p:nvPr/>
            </p:nvSpPr>
            <p:spPr>
              <a:xfrm>
                <a:off x="4554995" y="1053948"/>
                <a:ext cx="500609" cy="105892"/>
              </a:xfrm>
              <a:prstGeom prst="rect">
                <a:avLst/>
              </a:prstGeom>
              <a:solidFill>
                <a:srgbClr val="FFFF00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1023206">
                  <a:defRPr/>
                </a:pPr>
                <a:r>
                  <a:rPr lang="ru-RU" sz="800" kern="0" dirty="0" smtClean="0">
                    <a:solidFill>
                      <a:sysClr val="windowText" lastClr="000000"/>
                    </a:solidFill>
                    <a:cs typeface="Times New Roman" panose="02020603050405020304" pitchFamily="18" charset="0"/>
                  </a:rPr>
                  <a:t>834,7/211</a:t>
                </a:r>
                <a:endParaRPr lang="ru-RU" sz="800" kern="0" dirty="0">
                  <a:solidFill>
                    <a:sysClr val="windowText" lastClr="000000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TextBox 23"/>
              <p:cNvSpPr txBox="1"/>
              <p:nvPr/>
            </p:nvSpPr>
            <p:spPr>
              <a:xfrm>
                <a:off x="4575996" y="941168"/>
                <a:ext cx="376940" cy="138499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000" b="1"/>
                </a:lvl1pPr>
              </a:lstStyle>
              <a:p>
                <a:pPr defTabSz="1023206">
                  <a:defRPr/>
                </a:pPr>
                <a:r>
                  <a:rPr lang="ru-RU" kern="0" dirty="0">
                    <a:solidFill>
                      <a:sysClr val="windowText" lastClr="000000"/>
                    </a:solidFill>
                    <a:latin typeface="Calibri"/>
                  </a:rPr>
                  <a:t>0</a:t>
                </a:r>
              </a:p>
            </p:txBody>
          </p:sp>
          <p:sp>
            <p:nvSpPr>
              <p:cNvPr id="161" name="Прямоугольник 160"/>
              <p:cNvSpPr/>
              <p:nvPr/>
            </p:nvSpPr>
            <p:spPr>
              <a:xfrm>
                <a:off x="4554996" y="1163343"/>
                <a:ext cx="696312" cy="108155"/>
              </a:xfrm>
              <a:prstGeom prst="rect">
                <a:avLst/>
              </a:prstGeom>
              <a:solidFill>
                <a:srgbClr val="9BBB59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lIns="91436" tIns="45718" rIns="91436" bIns="45718" anchor="ctr"/>
              <a:lstStyle/>
              <a:p>
                <a:pPr algn="ctr" defTabSz="1023206">
                  <a:defRPr/>
                </a:pPr>
                <a:r>
                  <a:rPr lang="ru-RU" sz="800" kern="0" dirty="0" smtClean="0">
                    <a:solidFill>
                      <a:prstClr val="black"/>
                    </a:solidFill>
                    <a:cs typeface="Times New Roman" panose="02020603050405020304" pitchFamily="18" charset="0"/>
                  </a:rPr>
                  <a:t>5966/28400</a:t>
                </a:r>
                <a:endParaRPr lang="ru-RU" sz="800" kern="0" dirty="0">
                  <a:solidFill>
                    <a:prstClr val="black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Скругленный прямоугольник 161"/>
              <p:cNvSpPr/>
              <p:nvPr/>
            </p:nvSpPr>
            <p:spPr>
              <a:xfrm>
                <a:off x="5055604" y="1053948"/>
                <a:ext cx="195703" cy="105893"/>
              </a:xfrm>
              <a:prstGeom prst="roundRect">
                <a:avLst/>
              </a:prstGeom>
              <a:solidFill>
                <a:srgbClr val="F79646">
                  <a:lumMod val="20000"/>
                  <a:lumOff val="80000"/>
                </a:srgbClr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rtlCol="0" anchor="ctr"/>
              <a:lstStyle/>
              <a:p>
                <a:pPr algn="ctr" defTabSz="1023206">
                  <a:defRPr/>
                </a:pPr>
                <a:r>
                  <a:rPr lang="ru-RU" sz="800" kern="0" dirty="0">
                    <a:solidFill>
                      <a:prstClr val="black"/>
                    </a:solidFill>
                    <a:latin typeface="Calibri"/>
                    <a:cs typeface="Times New Roman" panose="02020603050405020304" pitchFamily="18" charset="0"/>
                  </a:rPr>
                  <a:t>50%</a:t>
                </a:r>
              </a:p>
            </p:txBody>
          </p:sp>
          <p:sp>
            <p:nvSpPr>
              <p:cNvPr id="163" name="TextBox 10"/>
              <p:cNvSpPr txBox="1"/>
              <p:nvPr/>
            </p:nvSpPr>
            <p:spPr>
              <a:xfrm>
                <a:off x="4427839" y="794730"/>
                <a:ext cx="1008002" cy="121187"/>
              </a:xfrm>
              <a:prstGeom prst="rect">
                <a:avLst/>
              </a:prstGeom>
              <a:solidFill>
                <a:sysClr val="window" lastClr="FFFFFF"/>
              </a:solidFill>
              <a:effectLst>
                <a:softEdge rad="63500"/>
              </a:effectLst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lvl1pPr>
              </a:lstStyle>
              <a:p>
                <a:pPr defTabSz="768038">
                  <a:defRPr/>
                </a:pPr>
                <a:r>
                  <a:rPr lang="ru-RU" kern="0" dirty="0" smtClean="0"/>
                  <a:t>Камышловский МР</a:t>
                </a:r>
                <a:endParaRPr lang="ru-RU" kern="0" dirty="0"/>
              </a:p>
            </p:txBody>
          </p:sp>
        </p:grpSp>
        <p:sp>
          <p:nvSpPr>
            <p:cNvPr id="158" name="TextBox 23"/>
            <p:cNvSpPr txBox="1"/>
            <p:nvPr/>
          </p:nvSpPr>
          <p:spPr>
            <a:xfrm>
              <a:off x="4704064" y="2485821"/>
              <a:ext cx="333010" cy="184666"/>
            </a:xfrm>
            <a:prstGeom prst="rect">
              <a:avLst/>
            </a:prstGeom>
            <a:solidFill>
              <a:srgbClr val="C00000"/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000" b="1"/>
              </a:lvl1pPr>
            </a:lstStyle>
            <a:p>
              <a:pPr defTabSz="1051862">
                <a:defRPr/>
              </a:pPr>
              <a:r>
                <a:rPr lang="ru-RU" kern="0" dirty="0" smtClean="0">
                  <a:solidFill>
                    <a:prstClr val="black"/>
                  </a:solidFill>
                  <a:latin typeface="Calibri"/>
                </a:rPr>
                <a:t>26</a:t>
              </a:r>
              <a:endParaRPr lang="ru-RU" kern="0" dirty="0">
                <a:solidFill>
                  <a:prstClr val="black"/>
                </a:solidFill>
                <a:latin typeface="Calibri"/>
              </a:endParaRPr>
            </a:p>
          </p:txBody>
        </p:sp>
      </p:grpSp>
      <p:cxnSp>
        <p:nvCxnSpPr>
          <p:cNvPr id="164" name="Прямая со стрелкой 163"/>
          <p:cNvCxnSpPr>
            <a:cxnSpLocks/>
            <a:endCxn id="12" idx="8"/>
          </p:cNvCxnSpPr>
          <p:nvPr/>
        </p:nvCxnSpPr>
        <p:spPr>
          <a:xfrm flipH="1">
            <a:off x="5162550" y="2988877"/>
            <a:ext cx="968632" cy="25737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>
            <a:cxnSpLocks/>
            <a:endCxn id="11" idx="13"/>
          </p:cNvCxnSpPr>
          <p:nvPr/>
        </p:nvCxnSpPr>
        <p:spPr>
          <a:xfrm flipH="1">
            <a:off x="5676900" y="3683753"/>
            <a:ext cx="1085456" cy="1812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>
            <a:cxnSpLocks/>
            <a:stCxn id="76" idx="3"/>
            <a:endCxn id="13" idx="0"/>
          </p:cNvCxnSpPr>
          <p:nvPr/>
        </p:nvCxnSpPr>
        <p:spPr>
          <a:xfrm>
            <a:off x="2782086" y="4790188"/>
            <a:ext cx="1442252" cy="102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3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123</Words>
  <Application>Microsoft Office PowerPoint</Application>
  <PresentationFormat>Экран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АРМ9</dc:creator>
  <cp:lastModifiedBy>АРМ9</cp:lastModifiedBy>
  <cp:revision>39</cp:revision>
  <dcterms:created xsi:type="dcterms:W3CDTF">2021-05-02T02:18:24Z</dcterms:created>
  <dcterms:modified xsi:type="dcterms:W3CDTF">2021-05-11T11:30:15Z</dcterms:modified>
</cp:coreProperties>
</file>